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6" r:id="rId2"/>
    <p:sldId id="273" r:id="rId3"/>
    <p:sldId id="385" r:id="rId4"/>
    <p:sldId id="389" r:id="rId5"/>
    <p:sldId id="390" r:id="rId6"/>
    <p:sldId id="396" r:id="rId7"/>
    <p:sldId id="403" r:id="rId8"/>
    <p:sldId id="456" r:id="rId9"/>
    <p:sldId id="491" r:id="rId10"/>
    <p:sldId id="487" r:id="rId11"/>
    <p:sldId id="488" r:id="rId12"/>
    <p:sldId id="292" r:id="rId13"/>
    <p:sldId id="458" r:id="rId14"/>
    <p:sldId id="459" r:id="rId15"/>
    <p:sldId id="295" r:id="rId16"/>
    <p:sldId id="296" r:id="rId17"/>
    <p:sldId id="464" r:id="rId18"/>
    <p:sldId id="465" r:id="rId19"/>
    <p:sldId id="467" r:id="rId20"/>
    <p:sldId id="470" r:id="rId21"/>
    <p:sldId id="473" r:id="rId22"/>
    <p:sldId id="457" r:id="rId23"/>
    <p:sldId id="476" r:id="rId24"/>
    <p:sldId id="460" r:id="rId25"/>
    <p:sldId id="500" r:id="rId26"/>
    <p:sldId id="497" r:id="rId27"/>
    <p:sldId id="498" r:id="rId28"/>
    <p:sldId id="502" r:id="rId29"/>
    <p:sldId id="501" r:id="rId30"/>
    <p:sldId id="503" r:id="rId31"/>
    <p:sldId id="504" r:id="rId32"/>
    <p:sldId id="505" r:id="rId33"/>
    <p:sldId id="299" r:id="rId34"/>
    <p:sldId id="298" r:id="rId35"/>
    <p:sldId id="461" r:id="rId36"/>
    <p:sldId id="484" r:id="rId37"/>
    <p:sldId id="485" r:id="rId38"/>
    <p:sldId id="486" r:id="rId39"/>
    <p:sldId id="462" r:id="rId40"/>
    <p:sldId id="495" r:id="rId41"/>
    <p:sldId id="480" r:id="rId42"/>
    <p:sldId id="494" r:id="rId43"/>
    <p:sldId id="490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910DA7-48CE-424B-AA64-3B0BC4046279}" type="doc">
      <dgm:prSet loTypeId="urn:microsoft.com/office/officeart/2005/8/layout/process4" loCatId="process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1A66F44-B76F-45B3-B9F1-9EADDC610B6E}">
      <dgm:prSet/>
      <dgm:spPr/>
      <dgm:t>
        <a:bodyPr/>
        <a:lstStyle/>
        <a:p>
          <a:r>
            <a:rPr lang="sr-Latn-RS" dirty="0"/>
            <a:t>U OSNOVI KLINIČKE SLIKE SVIH DEGENERATIVNIH PROMENA U LUMBALNOM DELU JE KOMPRESIVNI I INFLAMATORNI PROCES</a:t>
          </a:r>
          <a:endParaRPr lang="en-US" dirty="0"/>
        </a:p>
      </dgm:t>
    </dgm:pt>
    <dgm:pt modelId="{DD8D70E3-2697-4E1E-8DFD-1EA1E7BB8B1B}" type="parTrans" cxnId="{573B63C5-AA26-40DC-80DB-A3ACE88B2962}">
      <dgm:prSet/>
      <dgm:spPr/>
      <dgm:t>
        <a:bodyPr/>
        <a:lstStyle/>
        <a:p>
          <a:endParaRPr lang="en-US"/>
        </a:p>
      </dgm:t>
    </dgm:pt>
    <dgm:pt modelId="{2F4DFE55-A5FD-4EF5-8D23-3B698DA43593}" type="sibTrans" cxnId="{573B63C5-AA26-40DC-80DB-A3ACE88B2962}">
      <dgm:prSet/>
      <dgm:spPr/>
      <dgm:t>
        <a:bodyPr/>
        <a:lstStyle/>
        <a:p>
          <a:endParaRPr lang="en-US"/>
        </a:p>
      </dgm:t>
    </dgm:pt>
    <dgm:pt modelId="{933FAEDF-B6B8-43E3-ADE2-D1F7252CA9B2}">
      <dgm:prSet/>
      <dgm:spPr/>
      <dgm:t>
        <a:bodyPr/>
        <a:lstStyle/>
        <a:p>
          <a:pPr algn="ctr"/>
          <a:r>
            <a:rPr lang="sr-Latn-RS" b="1" dirty="0"/>
            <a:t>AKUTNA LUMBOISCHI</a:t>
          </a:r>
          <a:r>
            <a:rPr lang="en-US" b="1" dirty="0"/>
            <a:t>AL</a:t>
          </a:r>
          <a:r>
            <a:rPr lang="sr-Latn-RS" b="1" dirty="0"/>
            <a:t>GIJA</a:t>
          </a:r>
          <a:endParaRPr lang="en-US" dirty="0"/>
        </a:p>
      </dgm:t>
    </dgm:pt>
    <dgm:pt modelId="{6C14A1BD-ADFA-46EB-A560-125EE1A382C3}" type="parTrans" cxnId="{01D99C1D-274B-4D76-98B2-E597BF33CEA6}">
      <dgm:prSet/>
      <dgm:spPr/>
      <dgm:t>
        <a:bodyPr/>
        <a:lstStyle/>
        <a:p>
          <a:endParaRPr lang="en-US"/>
        </a:p>
      </dgm:t>
    </dgm:pt>
    <dgm:pt modelId="{8021B4A7-7F8C-4AD2-AC9E-BA99F78AF323}" type="sibTrans" cxnId="{01D99C1D-274B-4D76-98B2-E597BF33CEA6}">
      <dgm:prSet/>
      <dgm:spPr/>
      <dgm:t>
        <a:bodyPr/>
        <a:lstStyle/>
        <a:p>
          <a:endParaRPr lang="en-US"/>
        </a:p>
      </dgm:t>
    </dgm:pt>
    <dgm:pt modelId="{7D9FC163-C929-4DF1-BD2C-A30334CFF7F2}">
      <dgm:prSet/>
      <dgm:spPr/>
      <dgm:t>
        <a:bodyPr/>
        <a:lstStyle/>
        <a:p>
          <a:r>
            <a:rPr lang="sr-Latn-RS" sz="1000" dirty="0"/>
            <a:t>KOMPRESIJA NA SPINALNI KOREN/ primarana i sekundarna/</a:t>
          </a:r>
          <a:endParaRPr lang="en-US" sz="1000" dirty="0"/>
        </a:p>
      </dgm:t>
    </dgm:pt>
    <dgm:pt modelId="{4180D569-3643-4EB1-BEB4-6D6FB2B3A6CC}" type="parTrans" cxnId="{B3758574-964F-4315-A10A-BA319526E0EE}">
      <dgm:prSet/>
      <dgm:spPr/>
      <dgm:t>
        <a:bodyPr/>
        <a:lstStyle/>
        <a:p>
          <a:endParaRPr lang="en-US"/>
        </a:p>
      </dgm:t>
    </dgm:pt>
    <dgm:pt modelId="{308FA92B-E281-4014-BCFF-00BC8733A10C}" type="sibTrans" cxnId="{B3758574-964F-4315-A10A-BA319526E0EE}">
      <dgm:prSet/>
      <dgm:spPr/>
      <dgm:t>
        <a:bodyPr/>
        <a:lstStyle/>
        <a:p>
          <a:endParaRPr lang="en-US"/>
        </a:p>
      </dgm:t>
    </dgm:pt>
    <dgm:pt modelId="{BEA1719C-4625-43B9-BC15-E5CDDF9E900D}">
      <dgm:prSet custT="1"/>
      <dgm:spPr/>
      <dgm:t>
        <a:bodyPr/>
        <a:lstStyle/>
        <a:p>
          <a:r>
            <a:rPr lang="sr-Latn-RS" sz="1000" dirty="0"/>
            <a:t>Akutna distenzija anulus fibrozusa i početno pucanje njegovih lamina</a:t>
          </a:r>
          <a:endParaRPr lang="en-US" sz="1000" dirty="0"/>
        </a:p>
      </dgm:t>
    </dgm:pt>
    <dgm:pt modelId="{A1940C67-7643-4958-8DD8-E2D428B6A274}" type="parTrans" cxnId="{12CCFE47-7C28-4EBB-BCE6-DA42CBB3DA8F}">
      <dgm:prSet/>
      <dgm:spPr/>
      <dgm:t>
        <a:bodyPr/>
        <a:lstStyle/>
        <a:p>
          <a:endParaRPr lang="en-US"/>
        </a:p>
      </dgm:t>
    </dgm:pt>
    <dgm:pt modelId="{D162A666-3E56-4A0E-B537-B70A5B61265D}" type="sibTrans" cxnId="{12CCFE47-7C28-4EBB-BCE6-DA42CBB3DA8F}">
      <dgm:prSet/>
      <dgm:spPr/>
      <dgm:t>
        <a:bodyPr/>
        <a:lstStyle/>
        <a:p>
          <a:endParaRPr lang="en-US"/>
        </a:p>
      </dgm:t>
    </dgm:pt>
    <dgm:pt modelId="{3B1E2C44-3F7F-4F0F-B166-9379D6766E3E}">
      <dgm:prSet custT="1"/>
      <dgm:spPr/>
      <dgm:t>
        <a:bodyPr/>
        <a:lstStyle/>
        <a:p>
          <a:r>
            <a:rPr lang="sr-Latn-RS" sz="1000" dirty="0"/>
            <a:t>Akutna ekstruzija diska</a:t>
          </a:r>
          <a:endParaRPr lang="en-US" sz="1000" dirty="0"/>
        </a:p>
      </dgm:t>
    </dgm:pt>
    <dgm:pt modelId="{BBDAF887-F4E3-48C7-91FB-5E0B572FCCDC}" type="parTrans" cxnId="{6A8993E9-E1DA-469A-9D59-79FB3DA1A64B}">
      <dgm:prSet/>
      <dgm:spPr/>
      <dgm:t>
        <a:bodyPr/>
        <a:lstStyle/>
        <a:p>
          <a:endParaRPr lang="en-US"/>
        </a:p>
      </dgm:t>
    </dgm:pt>
    <dgm:pt modelId="{78E2DD5E-F7E5-41F0-9D26-B1DA33E67790}" type="sibTrans" cxnId="{6A8993E9-E1DA-469A-9D59-79FB3DA1A64B}">
      <dgm:prSet/>
      <dgm:spPr/>
      <dgm:t>
        <a:bodyPr/>
        <a:lstStyle/>
        <a:p>
          <a:endParaRPr lang="en-US"/>
        </a:p>
      </dgm:t>
    </dgm:pt>
    <dgm:pt modelId="{0F1E7609-712B-4A20-A74B-7295E3C5DCE4}">
      <dgm:prSet custT="1"/>
      <dgm:spPr/>
      <dgm:t>
        <a:bodyPr/>
        <a:lstStyle/>
        <a:p>
          <a:r>
            <a:rPr lang="sr-Latn-RS" sz="1000" dirty="0"/>
            <a:t>Rotaciona artikualrna stenoza lateralnog recesusa</a:t>
          </a:r>
          <a:endParaRPr lang="en-US" sz="1000" dirty="0"/>
        </a:p>
      </dgm:t>
    </dgm:pt>
    <dgm:pt modelId="{C86078D9-9AA1-4801-8EBE-F77CD2BEDFE9}" type="parTrans" cxnId="{63AD6CEF-F964-4D5B-8E46-B5EB76485E9F}">
      <dgm:prSet/>
      <dgm:spPr/>
      <dgm:t>
        <a:bodyPr/>
        <a:lstStyle/>
        <a:p>
          <a:endParaRPr lang="en-US"/>
        </a:p>
      </dgm:t>
    </dgm:pt>
    <dgm:pt modelId="{E5A9776A-8794-44FA-A68F-D337E45102EB}" type="sibTrans" cxnId="{63AD6CEF-F964-4D5B-8E46-B5EB76485E9F}">
      <dgm:prSet/>
      <dgm:spPr/>
      <dgm:t>
        <a:bodyPr/>
        <a:lstStyle/>
        <a:p>
          <a:endParaRPr lang="en-US"/>
        </a:p>
      </dgm:t>
    </dgm:pt>
    <dgm:pt modelId="{94812150-A749-499A-9AF6-7EAAF49993C1}">
      <dgm:prSet/>
      <dgm:spPr/>
      <dgm:t>
        <a:bodyPr/>
        <a:lstStyle/>
        <a:p>
          <a:r>
            <a:rPr lang="sr-Latn-RS" b="1" dirty="0"/>
            <a:t>HRONIČNA LUMBOISCHIALGIJA</a:t>
          </a:r>
          <a:endParaRPr lang="en-US" dirty="0"/>
        </a:p>
      </dgm:t>
    </dgm:pt>
    <dgm:pt modelId="{1F89C942-464D-47BC-8413-FF2C0D88B22D}" type="parTrans" cxnId="{588E2CF4-3A26-40F3-80F3-6A3B8067270D}">
      <dgm:prSet/>
      <dgm:spPr/>
      <dgm:t>
        <a:bodyPr/>
        <a:lstStyle/>
        <a:p>
          <a:endParaRPr lang="en-US"/>
        </a:p>
      </dgm:t>
    </dgm:pt>
    <dgm:pt modelId="{4CB1EFA2-F0BE-46DC-A55C-3B9EBF9545E6}" type="sibTrans" cxnId="{588E2CF4-3A26-40F3-80F3-6A3B8067270D}">
      <dgm:prSet/>
      <dgm:spPr/>
      <dgm:t>
        <a:bodyPr/>
        <a:lstStyle/>
        <a:p>
          <a:endParaRPr lang="en-US"/>
        </a:p>
      </dgm:t>
    </dgm:pt>
    <dgm:pt modelId="{FCF19B3A-DAA5-4EBB-AADC-34DD7A7961F5}">
      <dgm:prSet custT="1"/>
      <dgm:spPr/>
      <dgm:t>
        <a:bodyPr/>
        <a:lstStyle/>
        <a:p>
          <a:r>
            <a:rPr lang="sr-Latn-RS" sz="1000" dirty="0"/>
            <a:t>HRONIČNA KOMPRESIJA NA SPINALNI KOREN</a:t>
          </a:r>
          <a:endParaRPr lang="en-US" sz="1000" dirty="0"/>
        </a:p>
      </dgm:t>
    </dgm:pt>
    <dgm:pt modelId="{1C104B59-D835-4C9D-AEA9-8289C6CE1A4A}" type="parTrans" cxnId="{F7FEACF5-DE7F-4DAF-BAD3-355B50F538A4}">
      <dgm:prSet/>
      <dgm:spPr/>
      <dgm:t>
        <a:bodyPr/>
        <a:lstStyle/>
        <a:p>
          <a:endParaRPr lang="en-US"/>
        </a:p>
      </dgm:t>
    </dgm:pt>
    <dgm:pt modelId="{7ACBCB20-B708-4BED-A457-1F3DAEAACFC4}" type="sibTrans" cxnId="{F7FEACF5-DE7F-4DAF-BAD3-355B50F538A4}">
      <dgm:prSet/>
      <dgm:spPr/>
      <dgm:t>
        <a:bodyPr/>
        <a:lstStyle/>
        <a:p>
          <a:endParaRPr lang="en-US"/>
        </a:p>
      </dgm:t>
    </dgm:pt>
    <dgm:pt modelId="{258E2E22-8BC8-4567-A265-807C2B7713BE}">
      <dgm:prSet custT="1"/>
      <dgm:spPr/>
      <dgm:t>
        <a:bodyPr/>
        <a:lstStyle/>
        <a:p>
          <a:r>
            <a:rPr lang="sr-Latn-RS" sz="1000" dirty="0"/>
            <a:t>Permanantna kompresija korena diks hernijacijom</a:t>
          </a:r>
          <a:endParaRPr lang="en-US" sz="1000" dirty="0"/>
        </a:p>
      </dgm:t>
    </dgm:pt>
    <dgm:pt modelId="{2CF7FF2E-F2B2-4F57-8E3F-280EA5391531}" type="parTrans" cxnId="{4BD811E7-BC10-46BF-9780-3D8FCBD82823}">
      <dgm:prSet/>
      <dgm:spPr/>
      <dgm:t>
        <a:bodyPr/>
        <a:lstStyle/>
        <a:p>
          <a:endParaRPr lang="en-US"/>
        </a:p>
      </dgm:t>
    </dgm:pt>
    <dgm:pt modelId="{B738433B-FD1D-4770-A27A-B68CB85A3F99}" type="sibTrans" cxnId="{4BD811E7-BC10-46BF-9780-3D8FCBD82823}">
      <dgm:prSet/>
      <dgm:spPr/>
      <dgm:t>
        <a:bodyPr/>
        <a:lstStyle/>
        <a:p>
          <a:endParaRPr lang="en-US"/>
        </a:p>
      </dgm:t>
    </dgm:pt>
    <dgm:pt modelId="{AA5C2E78-AF06-44B8-9238-DCB5880FAED7}">
      <dgm:prSet custT="1"/>
      <dgm:spPr/>
      <dgm:t>
        <a:bodyPr/>
        <a:lstStyle/>
        <a:p>
          <a:r>
            <a:rPr lang="sr-Latn-RS" sz="1000" dirty="0"/>
            <a:t>Degenerativna stenoza lateralnih recesusa</a:t>
          </a:r>
          <a:endParaRPr lang="en-US" sz="1000" dirty="0"/>
        </a:p>
      </dgm:t>
    </dgm:pt>
    <dgm:pt modelId="{D5FFB3CF-4BAD-468C-8388-DBD281766A3E}" type="parTrans" cxnId="{CCFDB60F-2E0E-424E-960D-4BCFF88EE728}">
      <dgm:prSet/>
      <dgm:spPr/>
      <dgm:t>
        <a:bodyPr/>
        <a:lstStyle/>
        <a:p>
          <a:endParaRPr lang="en-US"/>
        </a:p>
      </dgm:t>
    </dgm:pt>
    <dgm:pt modelId="{981A5D15-7B8E-409A-8645-22CC78F38104}" type="sibTrans" cxnId="{CCFDB60F-2E0E-424E-960D-4BCFF88EE728}">
      <dgm:prSet/>
      <dgm:spPr/>
      <dgm:t>
        <a:bodyPr/>
        <a:lstStyle/>
        <a:p>
          <a:endParaRPr lang="en-US"/>
        </a:p>
      </dgm:t>
    </dgm:pt>
    <dgm:pt modelId="{6C6B79CC-61A2-4C60-A5A4-D4BAD98ECDE6}">
      <dgm:prSet/>
      <dgm:spPr/>
      <dgm:t>
        <a:bodyPr/>
        <a:lstStyle/>
        <a:p>
          <a:r>
            <a:rPr lang="sr-Latn-RS"/>
            <a:t>INFLAMACIJA SPINALNOG KORENA</a:t>
          </a:r>
          <a:endParaRPr lang="en-US"/>
        </a:p>
      </dgm:t>
    </dgm:pt>
    <dgm:pt modelId="{09B08C47-EC57-4C3B-BF4E-ADBCD4881357}" type="parTrans" cxnId="{8C8A4B99-B511-463A-91D1-9C1688772938}">
      <dgm:prSet/>
      <dgm:spPr/>
      <dgm:t>
        <a:bodyPr/>
        <a:lstStyle/>
        <a:p>
          <a:endParaRPr lang="en-US"/>
        </a:p>
      </dgm:t>
    </dgm:pt>
    <dgm:pt modelId="{194E8286-9486-4992-B0BC-1C704BB6D788}" type="sibTrans" cxnId="{8C8A4B99-B511-463A-91D1-9C1688772938}">
      <dgm:prSet/>
      <dgm:spPr/>
      <dgm:t>
        <a:bodyPr/>
        <a:lstStyle/>
        <a:p>
          <a:endParaRPr lang="en-US"/>
        </a:p>
      </dgm:t>
    </dgm:pt>
    <dgm:pt modelId="{0039A802-67BB-4475-B538-F669B0881EF6}" type="pres">
      <dgm:prSet presAssocID="{DD910DA7-48CE-424B-AA64-3B0BC4046279}" presName="Name0" presStyleCnt="0">
        <dgm:presLayoutVars>
          <dgm:dir/>
          <dgm:animLvl val="lvl"/>
          <dgm:resizeHandles val="exact"/>
        </dgm:presLayoutVars>
      </dgm:prSet>
      <dgm:spPr/>
    </dgm:pt>
    <dgm:pt modelId="{DA477689-DCC7-49D4-904E-C241A990755C}" type="pres">
      <dgm:prSet presAssocID="{94812150-A749-499A-9AF6-7EAAF49993C1}" presName="boxAndChildren" presStyleCnt="0"/>
      <dgm:spPr/>
    </dgm:pt>
    <dgm:pt modelId="{0CE75428-A186-4FC8-AF2C-A2726BD5AD16}" type="pres">
      <dgm:prSet presAssocID="{94812150-A749-499A-9AF6-7EAAF49993C1}" presName="parentTextBox" presStyleLbl="node1" presStyleIdx="0" presStyleCnt="3"/>
      <dgm:spPr/>
    </dgm:pt>
    <dgm:pt modelId="{1F42230A-28BE-485D-8323-009B86087568}" type="pres">
      <dgm:prSet presAssocID="{94812150-A749-499A-9AF6-7EAAF49993C1}" presName="entireBox" presStyleLbl="node1" presStyleIdx="0" presStyleCnt="3"/>
      <dgm:spPr/>
    </dgm:pt>
    <dgm:pt modelId="{E39F6379-C606-448C-87F7-1FFB6AF8818B}" type="pres">
      <dgm:prSet presAssocID="{94812150-A749-499A-9AF6-7EAAF49993C1}" presName="descendantBox" presStyleCnt="0"/>
      <dgm:spPr/>
    </dgm:pt>
    <dgm:pt modelId="{811A93D9-7C4B-498A-8D3F-48BB050455CE}" type="pres">
      <dgm:prSet presAssocID="{FCF19B3A-DAA5-4EBB-AADC-34DD7A7961F5}" presName="childTextBox" presStyleLbl="fgAccFollowNode1" presStyleIdx="0" presStyleCnt="3">
        <dgm:presLayoutVars>
          <dgm:bulletEnabled val="1"/>
        </dgm:presLayoutVars>
      </dgm:prSet>
      <dgm:spPr/>
    </dgm:pt>
    <dgm:pt modelId="{19125EC1-D2DB-414D-9F1F-91FC18355B75}" type="pres">
      <dgm:prSet presAssocID="{6C6B79CC-61A2-4C60-A5A4-D4BAD98ECDE6}" presName="childTextBox" presStyleLbl="fgAccFollowNode1" presStyleIdx="1" presStyleCnt="3">
        <dgm:presLayoutVars>
          <dgm:bulletEnabled val="1"/>
        </dgm:presLayoutVars>
      </dgm:prSet>
      <dgm:spPr/>
    </dgm:pt>
    <dgm:pt modelId="{7415D11E-A0FB-48E4-B312-E9D772E3DD8B}" type="pres">
      <dgm:prSet presAssocID="{8021B4A7-7F8C-4AD2-AC9E-BA99F78AF323}" presName="sp" presStyleCnt="0"/>
      <dgm:spPr/>
    </dgm:pt>
    <dgm:pt modelId="{687F91E0-0C39-4621-9042-BDF06D1470D2}" type="pres">
      <dgm:prSet presAssocID="{933FAEDF-B6B8-43E3-ADE2-D1F7252CA9B2}" presName="arrowAndChildren" presStyleCnt="0"/>
      <dgm:spPr/>
    </dgm:pt>
    <dgm:pt modelId="{9F619A21-088C-4722-909A-59688B9F5864}" type="pres">
      <dgm:prSet presAssocID="{933FAEDF-B6B8-43E3-ADE2-D1F7252CA9B2}" presName="parentTextArrow" presStyleLbl="node1" presStyleIdx="0" presStyleCnt="3"/>
      <dgm:spPr/>
    </dgm:pt>
    <dgm:pt modelId="{D10B0A24-B514-4035-896F-4E0B19071B9E}" type="pres">
      <dgm:prSet presAssocID="{933FAEDF-B6B8-43E3-ADE2-D1F7252CA9B2}" presName="arrow" presStyleLbl="node1" presStyleIdx="1" presStyleCnt="3"/>
      <dgm:spPr/>
    </dgm:pt>
    <dgm:pt modelId="{1699A3B9-B369-4FA7-9C20-0BB6B01C947F}" type="pres">
      <dgm:prSet presAssocID="{933FAEDF-B6B8-43E3-ADE2-D1F7252CA9B2}" presName="descendantArrow" presStyleCnt="0"/>
      <dgm:spPr/>
    </dgm:pt>
    <dgm:pt modelId="{88C91A21-C5AA-46DB-9276-415F0911226D}" type="pres">
      <dgm:prSet presAssocID="{7D9FC163-C929-4DF1-BD2C-A30334CFF7F2}" presName="childTextArrow" presStyleLbl="fgAccFollowNode1" presStyleIdx="2" presStyleCnt="3" custScaleY="122427">
        <dgm:presLayoutVars>
          <dgm:bulletEnabled val="1"/>
        </dgm:presLayoutVars>
      </dgm:prSet>
      <dgm:spPr/>
    </dgm:pt>
    <dgm:pt modelId="{B0756E0B-2F02-4468-9A18-102E06D8B7C8}" type="pres">
      <dgm:prSet presAssocID="{2F4DFE55-A5FD-4EF5-8D23-3B698DA43593}" presName="sp" presStyleCnt="0"/>
      <dgm:spPr/>
    </dgm:pt>
    <dgm:pt modelId="{7C010D75-16CB-4F09-997F-D89349037080}" type="pres">
      <dgm:prSet presAssocID="{A1A66F44-B76F-45B3-B9F1-9EADDC610B6E}" presName="arrowAndChildren" presStyleCnt="0"/>
      <dgm:spPr/>
    </dgm:pt>
    <dgm:pt modelId="{29D6058F-01FD-4376-A7D9-2E689E0A2300}" type="pres">
      <dgm:prSet presAssocID="{A1A66F44-B76F-45B3-B9F1-9EADDC610B6E}" presName="parentTextArrow" presStyleLbl="node1" presStyleIdx="2" presStyleCnt="3"/>
      <dgm:spPr/>
    </dgm:pt>
  </dgm:ptLst>
  <dgm:cxnLst>
    <dgm:cxn modelId="{3C10B108-DA63-48EB-B075-C0FBAD24E785}" type="presOf" srcId="{933FAEDF-B6B8-43E3-ADE2-D1F7252CA9B2}" destId="{D10B0A24-B514-4035-896F-4E0B19071B9E}" srcOrd="1" destOrd="0" presId="urn:microsoft.com/office/officeart/2005/8/layout/process4"/>
    <dgm:cxn modelId="{BF38A00F-1AFA-40E4-B236-4015FBC713D7}" type="presOf" srcId="{AA5C2E78-AF06-44B8-9238-DCB5880FAED7}" destId="{811A93D9-7C4B-498A-8D3F-48BB050455CE}" srcOrd="0" destOrd="2" presId="urn:microsoft.com/office/officeart/2005/8/layout/process4"/>
    <dgm:cxn modelId="{CCFDB60F-2E0E-424E-960D-4BCFF88EE728}" srcId="{FCF19B3A-DAA5-4EBB-AADC-34DD7A7961F5}" destId="{AA5C2E78-AF06-44B8-9238-DCB5880FAED7}" srcOrd="1" destOrd="0" parTransId="{D5FFB3CF-4BAD-468C-8388-DBD281766A3E}" sibTransId="{981A5D15-7B8E-409A-8645-22CC78F38104}"/>
    <dgm:cxn modelId="{01D99C1D-274B-4D76-98B2-E597BF33CEA6}" srcId="{DD910DA7-48CE-424B-AA64-3B0BC4046279}" destId="{933FAEDF-B6B8-43E3-ADE2-D1F7252CA9B2}" srcOrd="1" destOrd="0" parTransId="{6C14A1BD-ADFA-46EB-A560-125EE1A382C3}" sibTransId="{8021B4A7-7F8C-4AD2-AC9E-BA99F78AF323}"/>
    <dgm:cxn modelId="{69C75633-8534-4B9E-8ECC-7C7E2BD23E3B}" type="presOf" srcId="{933FAEDF-B6B8-43E3-ADE2-D1F7252CA9B2}" destId="{9F619A21-088C-4722-909A-59688B9F5864}" srcOrd="0" destOrd="0" presId="urn:microsoft.com/office/officeart/2005/8/layout/process4"/>
    <dgm:cxn modelId="{12CCFE47-7C28-4EBB-BCE6-DA42CBB3DA8F}" srcId="{7D9FC163-C929-4DF1-BD2C-A30334CFF7F2}" destId="{BEA1719C-4625-43B9-BC15-E5CDDF9E900D}" srcOrd="0" destOrd="0" parTransId="{A1940C67-7643-4958-8DD8-E2D428B6A274}" sibTransId="{D162A666-3E56-4A0E-B537-B70A5B61265D}"/>
    <dgm:cxn modelId="{78465368-D9EA-46A3-95C4-D28B10A4891B}" type="presOf" srcId="{94812150-A749-499A-9AF6-7EAAF49993C1}" destId="{0CE75428-A186-4FC8-AF2C-A2726BD5AD16}" srcOrd="0" destOrd="0" presId="urn:microsoft.com/office/officeart/2005/8/layout/process4"/>
    <dgm:cxn modelId="{1E54D64F-799B-421C-BA55-A55119671906}" type="presOf" srcId="{6C6B79CC-61A2-4C60-A5A4-D4BAD98ECDE6}" destId="{19125EC1-D2DB-414D-9F1F-91FC18355B75}" srcOrd="0" destOrd="0" presId="urn:microsoft.com/office/officeart/2005/8/layout/process4"/>
    <dgm:cxn modelId="{8605E06F-05AB-4ACA-A866-B1A92D7C1620}" type="presOf" srcId="{FCF19B3A-DAA5-4EBB-AADC-34DD7A7961F5}" destId="{811A93D9-7C4B-498A-8D3F-48BB050455CE}" srcOrd="0" destOrd="0" presId="urn:microsoft.com/office/officeart/2005/8/layout/process4"/>
    <dgm:cxn modelId="{B3758574-964F-4315-A10A-BA319526E0EE}" srcId="{933FAEDF-B6B8-43E3-ADE2-D1F7252CA9B2}" destId="{7D9FC163-C929-4DF1-BD2C-A30334CFF7F2}" srcOrd="0" destOrd="0" parTransId="{4180D569-3643-4EB1-BEB4-6D6FB2B3A6CC}" sibTransId="{308FA92B-E281-4014-BCFF-00BC8733A10C}"/>
    <dgm:cxn modelId="{31380D8F-4771-44DD-89B4-4825CD5DD610}" type="presOf" srcId="{0F1E7609-712B-4A20-A74B-7295E3C5DCE4}" destId="{88C91A21-C5AA-46DB-9276-415F0911226D}" srcOrd="0" destOrd="3" presId="urn:microsoft.com/office/officeart/2005/8/layout/process4"/>
    <dgm:cxn modelId="{96A03D96-5164-4ABB-8152-59F13E607619}" type="presOf" srcId="{7D9FC163-C929-4DF1-BD2C-A30334CFF7F2}" destId="{88C91A21-C5AA-46DB-9276-415F0911226D}" srcOrd="0" destOrd="0" presId="urn:microsoft.com/office/officeart/2005/8/layout/process4"/>
    <dgm:cxn modelId="{8C8A4B99-B511-463A-91D1-9C1688772938}" srcId="{94812150-A749-499A-9AF6-7EAAF49993C1}" destId="{6C6B79CC-61A2-4C60-A5A4-D4BAD98ECDE6}" srcOrd="1" destOrd="0" parTransId="{09B08C47-EC57-4C3B-BF4E-ADBCD4881357}" sibTransId="{194E8286-9486-4992-B0BC-1C704BB6D788}"/>
    <dgm:cxn modelId="{4C725D9A-DA8B-469D-9DB4-F9758C17649F}" type="presOf" srcId="{A1A66F44-B76F-45B3-B9F1-9EADDC610B6E}" destId="{29D6058F-01FD-4376-A7D9-2E689E0A2300}" srcOrd="0" destOrd="0" presId="urn:microsoft.com/office/officeart/2005/8/layout/process4"/>
    <dgm:cxn modelId="{10068DA0-5967-4439-B63E-E9AA2AED8301}" type="presOf" srcId="{3B1E2C44-3F7F-4F0F-B166-9379D6766E3E}" destId="{88C91A21-C5AA-46DB-9276-415F0911226D}" srcOrd="0" destOrd="2" presId="urn:microsoft.com/office/officeart/2005/8/layout/process4"/>
    <dgm:cxn modelId="{F42184A7-DD89-48D8-AAAC-72FD133A12A7}" type="presOf" srcId="{258E2E22-8BC8-4567-A265-807C2B7713BE}" destId="{811A93D9-7C4B-498A-8D3F-48BB050455CE}" srcOrd="0" destOrd="1" presId="urn:microsoft.com/office/officeart/2005/8/layout/process4"/>
    <dgm:cxn modelId="{0CAE1CAE-9A7D-423B-B26E-DF2836C8F75A}" type="presOf" srcId="{94812150-A749-499A-9AF6-7EAAF49993C1}" destId="{1F42230A-28BE-485D-8323-009B86087568}" srcOrd="1" destOrd="0" presId="urn:microsoft.com/office/officeart/2005/8/layout/process4"/>
    <dgm:cxn modelId="{A86C5EB1-80A0-400C-8F83-E4AED82FE676}" type="presOf" srcId="{BEA1719C-4625-43B9-BC15-E5CDDF9E900D}" destId="{88C91A21-C5AA-46DB-9276-415F0911226D}" srcOrd="0" destOrd="1" presId="urn:microsoft.com/office/officeart/2005/8/layout/process4"/>
    <dgm:cxn modelId="{573B63C5-AA26-40DC-80DB-A3ACE88B2962}" srcId="{DD910DA7-48CE-424B-AA64-3B0BC4046279}" destId="{A1A66F44-B76F-45B3-B9F1-9EADDC610B6E}" srcOrd="0" destOrd="0" parTransId="{DD8D70E3-2697-4E1E-8DFD-1EA1E7BB8B1B}" sibTransId="{2F4DFE55-A5FD-4EF5-8D23-3B698DA43593}"/>
    <dgm:cxn modelId="{4BD811E7-BC10-46BF-9780-3D8FCBD82823}" srcId="{FCF19B3A-DAA5-4EBB-AADC-34DD7A7961F5}" destId="{258E2E22-8BC8-4567-A265-807C2B7713BE}" srcOrd="0" destOrd="0" parTransId="{2CF7FF2E-F2B2-4F57-8E3F-280EA5391531}" sibTransId="{B738433B-FD1D-4770-A27A-B68CB85A3F99}"/>
    <dgm:cxn modelId="{6A8993E9-E1DA-469A-9D59-79FB3DA1A64B}" srcId="{7D9FC163-C929-4DF1-BD2C-A30334CFF7F2}" destId="{3B1E2C44-3F7F-4F0F-B166-9379D6766E3E}" srcOrd="1" destOrd="0" parTransId="{BBDAF887-F4E3-48C7-91FB-5E0B572FCCDC}" sibTransId="{78E2DD5E-F7E5-41F0-9D26-B1DA33E67790}"/>
    <dgm:cxn modelId="{63AD6CEF-F964-4D5B-8E46-B5EB76485E9F}" srcId="{7D9FC163-C929-4DF1-BD2C-A30334CFF7F2}" destId="{0F1E7609-712B-4A20-A74B-7295E3C5DCE4}" srcOrd="2" destOrd="0" parTransId="{C86078D9-9AA1-4801-8EBE-F77CD2BEDFE9}" sibTransId="{E5A9776A-8794-44FA-A68F-D337E45102EB}"/>
    <dgm:cxn modelId="{588E2CF4-3A26-40F3-80F3-6A3B8067270D}" srcId="{DD910DA7-48CE-424B-AA64-3B0BC4046279}" destId="{94812150-A749-499A-9AF6-7EAAF49993C1}" srcOrd="2" destOrd="0" parTransId="{1F89C942-464D-47BC-8413-FF2C0D88B22D}" sibTransId="{4CB1EFA2-F0BE-46DC-A55C-3B9EBF9545E6}"/>
    <dgm:cxn modelId="{F7FEACF5-DE7F-4DAF-BAD3-355B50F538A4}" srcId="{94812150-A749-499A-9AF6-7EAAF49993C1}" destId="{FCF19B3A-DAA5-4EBB-AADC-34DD7A7961F5}" srcOrd="0" destOrd="0" parTransId="{1C104B59-D835-4C9D-AEA9-8289C6CE1A4A}" sibTransId="{7ACBCB20-B708-4BED-A457-1F3DAEAACFC4}"/>
    <dgm:cxn modelId="{43FABDFB-5E9D-4C39-B19D-4BEE45D7B2A2}" type="presOf" srcId="{DD910DA7-48CE-424B-AA64-3B0BC4046279}" destId="{0039A802-67BB-4475-B538-F669B0881EF6}" srcOrd="0" destOrd="0" presId="urn:microsoft.com/office/officeart/2005/8/layout/process4"/>
    <dgm:cxn modelId="{3B7BF4A7-103A-404F-92A2-86DCD8D23788}" type="presParOf" srcId="{0039A802-67BB-4475-B538-F669B0881EF6}" destId="{DA477689-DCC7-49D4-904E-C241A990755C}" srcOrd="0" destOrd="0" presId="urn:microsoft.com/office/officeart/2005/8/layout/process4"/>
    <dgm:cxn modelId="{ACF88B02-749F-4F19-8C6F-C3F2E43F1C87}" type="presParOf" srcId="{DA477689-DCC7-49D4-904E-C241A990755C}" destId="{0CE75428-A186-4FC8-AF2C-A2726BD5AD16}" srcOrd="0" destOrd="0" presId="urn:microsoft.com/office/officeart/2005/8/layout/process4"/>
    <dgm:cxn modelId="{8939AC4D-E3BA-4EFC-AEE5-EA71E451816F}" type="presParOf" srcId="{DA477689-DCC7-49D4-904E-C241A990755C}" destId="{1F42230A-28BE-485D-8323-009B86087568}" srcOrd="1" destOrd="0" presId="urn:microsoft.com/office/officeart/2005/8/layout/process4"/>
    <dgm:cxn modelId="{F965084D-2763-449A-8F2D-18ACE220C70F}" type="presParOf" srcId="{DA477689-DCC7-49D4-904E-C241A990755C}" destId="{E39F6379-C606-448C-87F7-1FFB6AF8818B}" srcOrd="2" destOrd="0" presId="urn:microsoft.com/office/officeart/2005/8/layout/process4"/>
    <dgm:cxn modelId="{B1B22D42-611B-4214-B15F-B098ABC6CF93}" type="presParOf" srcId="{E39F6379-C606-448C-87F7-1FFB6AF8818B}" destId="{811A93D9-7C4B-498A-8D3F-48BB050455CE}" srcOrd="0" destOrd="0" presId="urn:microsoft.com/office/officeart/2005/8/layout/process4"/>
    <dgm:cxn modelId="{74794C62-388D-47A1-9EF2-27F3A888FA13}" type="presParOf" srcId="{E39F6379-C606-448C-87F7-1FFB6AF8818B}" destId="{19125EC1-D2DB-414D-9F1F-91FC18355B75}" srcOrd="1" destOrd="0" presId="urn:microsoft.com/office/officeart/2005/8/layout/process4"/>
    <dgm:cxn modelId="{EB96AB58-3586-4D2B-B9F3-72DA8299F9A0}" type="presParOf" srcId="{0039A802-67BB-4475-B538-F669B0881EF6}" destId="{7415D11E-A0FB-48E4-B312-E9D772E3DD8B}" srcOrd="1" destOrd="0" presId="urn:microsoft.com/office/officeart/2005/8/layout/process4"/>
    <dgm:cxn modelId="{48D38EEA-5A6C-46F1-BA2A-094991E668D6}" type="presParOf" srcId="{0039A802-67BB-4475-B538-F669B0881EF6}" destId="{687F91E0-0C39-4621-9042-BDF06D1470D2}" srcOrd="2" destOrd="0" presId="urn:microsoft.com/office/officeart/2005/8/layout/process4"/>
    <dgm:cxn modelId="{5249BB0B-DFE7-432C-BC02-23A41BC00EB4}" type="presParOf" srcId="{687F91E0-0C39-4621-9042-BDF06D1470D2}" destId="{9F619A21-088C-4722-909A-59688B9F5864}" srcOrd="0" destOrd="0" presId="urn:microsoft.com/office/officeart/2005/8/layout/process4"/>
    <dgm:cxn modelId="{61B5F842-356F-41C2-928F-D792E4FBE922}" type="presParOf" srcId="{687F91E0-0C39-4621-9042-BDF06D1470D2}" destId="{D10B0A24-B514-4035-896F-4E0B19071B9E}" srcOrd="1" destOrd="0" presId="urn:microsoft.com/office/officeart/2005/8/layout/process4"/>
    <dgm:cxn modelId="{234AF38C-A121-4E06-9830-5C0D5F8CD2C4}" type="presParOf" srcId="{687F91E0-0C39-4621-9042-BDF06D1470D2}" destId="{1699A3B9-B369-4FA7-9C20-0BB6B01C947F}" srcOrd="2" destOrd="0" presId="urn:microsoft.com/office/officeart/2005/8/layout/process4"/>
    <dgm:cxn modelId="{07F5D12F-7BA3-41E3-88C0-8ECCBC41CFE4}" type="presParOf" srcId="{1699A3B9-B369-4FA7-9C20-0BB6B01C947F}" destId="{88C91A21-C5AA-46DB-9276-415F0911226D}" srcOrd="0" destOrd="0" presId="urn:microsoft.com/office/officeart/2005/8/layout/process4"/>
    <dgm:cxn modelId="{C2A72007-713B-4375-AD2F-DB5557E0E40D}" type="presParOf" srcId="{0039A802-67BB-4475-B538-F669B0881EF6}" destId="{B0756E0B-2F02-4468-9A18-102E06D8B7C8}" srcOrd="3" destOrd="0" presId="urn:microsoft.com/office/officeart/2005/8/layout/process4"/>
    <dgm:cxn modelId="{4D34A17D-5472-46E3-920D-F72B86FAFD76}" type="presParOf" srcId="{0039A802-67BB-4475-B538-F669B0881EF6}" destId="{7C010D75-16CB-4F09-997F-D89349037080}" srcOrd="4" destOrd="0" presId="urn:microsoft.com/office/officeart/2005/8/layout/process4"/>
    <dgm:cxn modelId="{EF30B38E-3AFD-45E6-A5AB-120D9D3DC3BB}" type="presParOf" srcId="{7C010D75-16CB-4F09-997F-D89349037080}" destId="{29D6058F-01FD-4376-A7D9-2E689E0A23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BA21C6-B143-4263-AD6F-5010D5722436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8E808A59-1E2A-48FF-8D4D-F524EEE4F196}">
      <dgm:prSet/>
      <dgm:spPr/>
      <dgm:t>
        <a:bodyPr/>
        <a:lstStyle/>
        <a:p>
          <a:r>
            <a:rPr lang="sr-Latn-RS" b="1"/>
            <a:t>-</a:t>
          </a:r>
          <a:r>
            <a:rPr lang="en-US" b="1"/>
            <a:t>automatizovana perkutana lumbalna diskektomija</a:t>
          </a:r>
          <a:endParaRPr lang="en-US"/>
        </a:p>
      </dgm:t>
    </dgm:pt>
    <dgm:pt modelId="{0765B344-2F2A-49A4-90EB-6756DA6235DB}" type="parTrans" cxnId="{AC654A48-772C-4CCE-9BA1-441F0A6EA3BA}">
      <dgm:prSet/>
      <dgm:spPr/>
      <dgm:t>
        <a:bodyPr/>
        <a:lstStyle/>
        <a:p>
          <a:endParaRPr lang="en-US"/>
        </a:p>
      </dgm:t>
    </dgm:pt>
    <dgm:pt modelId="{843E3BEB-C30D-4B9E-8FA2-6B59880CE6DB}" type="sibTrans" cxnId="{AC654A48-772C-4CCE-9BA1-441F0A6EA3BA}">
      <dgm:prSet/>
      <dgm:spPr/>
      <dgm:t>
        <a:bodyPr/>
        <a:lstStyle/>
        <a:p>
          <a:endParaRPr lang="en-US"/>
        </a:p>
      </dgm:t>
    </dgm:pt>
    <dgm:pt modelId="{4B8999CC-E2A4-4565-A08F-5F9C3589D6EB}">
      <dgm:prSet/>
      <dgm:spPr/>
      <dgm:t>
        <a:bodyPr/>
        <a:lstStyle/>
        <a:p>
          <a:r>
            <a:rPr lang="sr-Latn-RS" b="1" dirty="0"/>
            <a:t>-</a:t>
          </a:r>
          <a:r>
            <a:rPr lang="en-US" b="1" dirty="0" err="1"/>
            <a:t>perkutana</a:t>
          </a:r>
          <a:r>
            <a:rPr lang="en-US" b="1" dirty="0"/>
            <a:t> </a:t>
          </a:r>
          <a:r>
            <a:rPr lang="en-US" b="1" dirty="0" err="1"/>
            <a:t>endoskopska</a:t>
          </a:r>
          <a:r>
            <a:rPr lang="en-US" b="1" dirty="0"/>
            <a:t> </a:t>
          </a:r>
          <a:r>
            <a:rPr lang="en-US" b="1" dirty="0" err="1"/>
            <a:t>diskektomija</a:t>
          </a:r>
          <a:r>
            <a:rPr lang="en-US" b="1" dirty="0"/>
            <a:t> </a:t>
          </a:r>
          <a:r>
            <a:rPr lang="en-US" b="0" dirty="0"/>
            <a:t>(</a:t>
          </a:r>
          <a:r>
            <a:rPr lang="sr-Latn-RS" dirty="0"/>
            <a:t>kod protruzija iznad nivoa L5-S1</a:t>
          </a:r>
          <a:r>
            <a:rPr lang="en-US" dirty="0"/>
            <a:t>)</a:t>
          </a:r>
        </a:p>
      </dgm:t>
    </dgm:pt>
    <dgm:pt modelId="{E7469ADC-5F4C-4FCB-9431-E177BF4F96E0}" type="parTrans" cxnId="{59300EFA-E3FA-4764-8752-81E6A07DA0B7}">
      <dgm:prSet/>
      <dgm:spPr/>
      <dgm:t>
        <a:bodyPr/>
        <a:lstStyle/>
        <a:p>
          <a:endParaRPr lang="en-US"/>
        </a:p>
      </dgm:t>
    </dgm:pt>
    <dgm:pt modelId="{F505F9EE-D967-48FE-B2DD-A7948CB3262F}" type="sibTrans" cxnId="{59300EFA-E3FA-4764-8752-81E6A07DA0B7}">
      <dgm:prSet/>
      <dgm:spPr/>
      <dgm:t>
        <a:bodyPr/>
        <a:lstStyle/>
        <a:p>
          <a:endParaRPr lang="en-US"/>
        </a:p>
      </dgm:t>
    </dgm:pt>
    <dgm:pt modelId="{132ECD31-4283-4C72-AC19-F88497448919}">
      <dgm:prSet/>
      <dgm:spPr/>
      <dgm:t>
        <a:bodyPr/>
        <a:lstStyle/>
        <a:p>
          <a:r>
            <a:rPr lang="sr-Latn-RS" b="1"/>
            <a:t>-</a:t>
          </a:r>
          <a:r>
            <a:rPr lang="en-US" b="1"/>
            <a:t>laserska dekompresija diskusa</a:t>
          </a:r>
          <a:endParaRPr lang="en-US"/>
        </a:p>
      </dgm:t>
    </dgm:pt>
    <dgm:pt modelId="{B336A563-8F93-4B6F-A3D6-7F7FFB451FCF}" type="parTrans" cxnId="{10A426B9-B30A-442E-B0F9-EAE7D8F59DDC}">
      <dgm:prSet/>
      <dgm:spPr/>
      <dgm:t>
        <a:bodyPr/>
        <a:lstStyle/>
        <a:p>
          <a:endParaRPr lang="en-US"/>
        </a:p>
      </dgm:t>
    </dgm:pt>
    <dgm:pt modelId="{01350986-CF90-4170-8228-3BA8DC6567EE}" type="sibTrans" cxnId="{10A426B9-B30A-442E-B0F9-EAE7D8F59DDC}">
      <dgm:prSet/>
      <dgm:spPr/>
      <dgm:t>
        <a:bodyPr/>
        <a:lstStyle/>
        <a:p>
          <a:endParaRPr lang="en-US"/>
        </a:p>
      </dgm:t>
    </dgm:pt>
    <dgm:pt modelId="{9A604F34-B239-4512-9374-B3A41444736A}">
      <dgm:prSet/>
      <dgm:spPr/>
      <dgm:t>
        <a:bodyPr/>
        <a:lstStyle/>
        <a:p>
          <a:r>
            <a:rPr lang="sr-Latn-RS" b="1"/>
            <a:t>-</a:t>
          </a:r>
          <a:r>
            <a:rPr lang="en-US" b="1"/>
            <a:t>hemonukleoliza</a:t>
          </a:r>
          <a:endParaRPr lang="en-US"/>
        </a:p>
      </dgm:t>
    </dgm:pt>
    <dgm:pt modelId="{5CD9A21C-BE03-4EA6-9FE2-4B3F22C888C0}" type="parTrans" cxnId="{D034746D-4D90-42FE-A7CA-6F4A24A88685}">
      <dgm:prSet/>
      <dgm:spPr/>
      <dgm:t>
        <a:bodyPr/>
        <a:lstStyle/>
        <a:p>
          <a:endParaRPr lang="en-US"/>
        </a:p>
      </dgm:t>
    </dgm:pt>
    <dgm:pt modelId="{1BD0B88C-3EF7-4B90-9E5C-2FDB6ACBDE0A}" type="sibTrans" cxnId="{D034746D-4D90-42FE-A7CA-6F4A24A88685}">
      <dgm:prSet/>
      <dgm:spPr/>
      <dgm:t>
        <a:bodyPr/>
        <a:lstStyle/>
        <a:p>
          <a:endParaRPr lang="en-US"/>
        </a:p>
      </dgm:t>
    </dgm:pt>
    <dgm:pt modelId="{828161C6-4D04-4CA8-AF7B-DC15540CD140}" type="pres">
      <dgm:prSet presAssocID="{06BA21C6-B143-4263-AD6F-5010D5722436}" presName="linear" presStyleCnt="0">
        <dgm:presLayoutVars>
          <dgm:animLvl val="lvl"/>
          <dgm:resizeHandles val="exact"/>
        </dgm:presLayoutVars>
      </dgm:prSet>
      <dgm:spPr/>
    </dgm:pt>
    <dgm:pt modelId="{5C259EFB-EF8E-45AE-A2E9-359FBD20E031}" type="pres">
      <dgm:prSet presAssocID="{8E808A59-1E2A-48FF-8D4D-F524EEE4F1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2769A8-AE93-48E4-96FF-778478B7ECB6}" type="pres">
      <dgm:prSet presAssocID="{843E3BEB-C30D-4B9E-8FA2-6B59880CE6DB}" presName="spacer" presStyleCnt="0"/>
      <dgm:spPr/>
    </dgm:pt>
    <dgm:pt modelId="{A92A19F8-F3D7-48C2-8533-E527DB7D849D}" type="pres">
      <dgm:prSet presAssocID="{4B8999CC-E2A4-4565-A08F-5F9C3589D6E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3D003E-F464-4FE9-86D2-08CB4050FB6F}" type="pres">
      <dgm:prSet presAssocID="{F505F9EE-D967-48FE-B2DD-A7948CB3262F}" presName="spacer" presStyleCnt="0"/>
      <dgm:spPr/>
    </dgm:pt>
    <dgm:pt modelId="{2106E478-0A5B-49DF-9EDC-E408CD5803D3}" type="pres">
      <dgm:prSet presAssocID="{132ECD31-4283-4C72-AC19-F884974489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128AC56-962C-4DC2-842E-F5F04AD0045E}" type="pres">
      <dgm:prSet presAssocID="{01350986-CF90-4170-8228-3BA8DC6567EE}" presName="spacer" presStyleCnt="0"/>
      <dgm:spPr/>
    </dgm:pt>
    <dgm:pt modelId="{1767FA58-3066-49FC-8CD8-FE3E02F722A6}" type="pres">
      <dgm:prSet presAssocID="{9A604F34-B239-4512-9374-B3A41444736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A5B137-03DD-4132-9D2F-FEB94E0B2405}" type="presOf" srcId="{06BA21C6-B143-4263-AD6F-5010D5722436}" destId="{828161C6-4D04-4CA8-AF7B-DC15540CD140}" srcOrd="0" destOrd="0" presId="urn:microsoft.com/office/officeart/2005/8/layout/vList2"/>
    <dgm:cxn modelId="{AC654A48-772C-4CCE-9BA1-441F0A6EA3BA}" srcId="{06BA21C6-B143-4263-AD6F-5010D5722436}" destId="{8E808A59-1E2A-48FF-8D4D-F524EEE4F196}" srcOrd="0" destOrd="0" parTransId="{0765B344-2F2A-49A4-90EB-6756DA6235DB}" sibTransId="{843E3BEB-C30D-4B9E-8FA2-6B59880CE6DB}"/>
    <dgm:cxn modelId="{D034746D-4D90-42FE-A7CA-6F4A24A88685}" srcId="{06BA21C6-B143-4263-AD6F-5010D5722436}" destId="{9A604F34-B239-4512-9374-B3A41444736A}" srcOrd="3" destOrd="0" parTransId="{5CD9A21C-BE03-4EA6-9FE2-4B3F22C888C0}" sibTransId="{1BD0B88C-3EF7-4B90-9E5C-2FDB6ACBDE0A}"/>
    <dgm:cxn modelId="{81B076A4-0A70-494D-9CC8-C8A1106D1EF2}" type="presOf" srcId="{8E808A59-1E2A-48FF-8D4D-F524EEE4F196}" destId="{5C259EFB-EF8E-45AE-A2E9-359FBD20E031}" srcOrd="0" destOrd="0" presId="urn:microsoft.com/office/officeart/2005/8/layout/vList2"/>
    <dgm:cxn modelId="{5C80CFA8-02EB-44C2-A876-34D859FE54CB}" type="presOf" srcId="{4B8999CC-E2A4-4565-A08F-5F9C3589D6EB}" destId="{A92A19F8-F3D7-48C2-8533-E527DB7D849D}" srcOrd="0" destOrd="0" presId="urn:microsoft.com/office/officeart/2005/8/layout/vList2"/>
    <dgm:cxn modelId="{10A426B9-B30A-442E-B0F9-EAE7D8F59DDC}" srcId="{06BA21C6-B143-4263-AD6F-5010D5722436}" destId="{132ECD31-4283-4C72-AC19-F88497448919}" srcOrd="2" destOrd="0" parTransId="{B336A563-8F93-4B6F-A3D6-7F7FFB451FCF}" sibTransId="{01350986-CF90-4170-8228-3BA8DC6567EE}"/>
    <dgm:cxn modelId="{0DFDD9C8-BE7F-4E53-A6CF-E3839B242333}" type="presOf" srcId="{9A604F34-B239-4512-9374-B3A41444736A}" destId="{1767FA58-3066-49FC-8CD8-FE3E02F722A6}" srcOrd="0" destOrd="0" presId="urn:microsoft.com/office/officeart/2005/8/layout/vList2"/>
    <dgm:cxn modelId="{B1D949D5-F7FC-4F8D-8135-A59AB56AC980}" type="presOf" srcId="{132ECD31-4283-4C72-AC19-F88497448919}" destId="{2106E478-0A5B-49DF-9EDC-E408CD5803D3}" srcOrd="0" destOrd="0" presId="urn:microsoft.com/office/officeart/2005/8/layout/vList2"/>
    <dgm:cxn modelId="{59300EFA-E3FA-4764-8752-81E6A07DA0B7}" srcId="{06BA21C6-B143-4263-AD6F-5010D5722436}" destId="{4B8999CC-E2A4-4565-A08F-5F9C3589D6EB}" srcOrd="1" destOrd="0" parTransId="{E7469ADC-5F4C-4FCB-9431-E177BF4F96E0}" sibTransId="{F505F9EE-D967-48FE-B2DD-A7948CB3262F}"/>
    <dgm:cxn modelId="{D2631342-E84E-4873-A304-CC5D3E1D0821}" type="presParOf" srcId="{828161C6-4D04-4CA8-AF7B-DC15540CD140}" destId="{5C259EFB-EF8E-45AE-A2E9-359FBD20E031}" srcOrd="0" destOrd="0" presId="urn:microsoft.com/office/officeart/2005/8/layout/vList2"/>
    <dgm:cxn modelId="{5389CCE4-0890-47DE-BECA-6386C633328F}" type="presParOf" srcId="{828161C6-4D04-4CA8-AF7B-DC15540CD140}" destId="{2C2769A8-AE93-48E4-96FF-778478B7ECB6}" srcOrd="1" destOrd="0" presId="urn:microsoft.com/office/officeart/2005/8/layout/vList2"/>
    <dgm:cxn modelId="{F73B461F-0F15-4A6E-9444-0FF1F9039467}" type="presParOf" srcId="{828161C6-4D04-4CA8-AF7B-DC15540CD140}" destId="{A92A19F8-F3D7-48C2-8533-E527DB7D849D}" srcOrd="2" destOrd="0" presId="urn:microsoft.com/office/officeart/2005/8/layout/vList2"/>
    <dgm:cxn modelId="{0A1152C6-09C2-486C-9D55-AAE467EEECEB}" type="presParOf" srcId="{828161C6-4D04-4CA8-AF7B-DC15540CD140}" destId="{853D003E-F464-4FE9-86D2-08CB4050FB6F}" srcOrd="3" destOrd="0" presId="urn:microsoft.com/office/officeart/2005/8/layout/vList2"/>
    <dgm:cxn modelId="{C3F6BB46-F0D2-4007-9EC3-330E9E2CD6AC}" type="presParOf" srcId="{828161C6-4D04-4CA8-AF7B-DC15540CD140}" destId="{2106E478-0A5B-49DF-9EDC-E408CD5803D3}" srcOrd="4" destOrd="0" presId="urn:microsoft.com/office/officeart/2005/8/layout/vList2"/>
    <dgm:cxn modelId="{92245AC4-3F01-467D-A5FF-3DE299664A36}" type="presParOf" srcId="{828161C6-4D04-4CA8-AF7B-DC15540CD140}" destId="{8128AC56-962C-4DC2-842E-F5F04AD0045E}" srcOrd="5" destOrd="0" presId="urn:microsoft.com/office/officeart/2005/8/layout/vList2"/>
    <dgm:cxn modelId="{C7CDA10F-53AF-4A53-8238-8827EE3AF7F7}" type="presParOf" srcId="{828161C6-4D04-4CA8-AF7B-DC15540CD140}" destId="{1767FA58-3066-49FC-8CD8-FE3E02F722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A58B3DC-C838-4128-AB81-6BC5CF3C2BC5}" type="doc">
      <dgm:prSet loTypeId="urn:microsoft.com/office/officeart/2005/8/layout/hierarchy2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9FC29E-BB50-40A5-8528-881F8987DF62}">
      <dgm:prSet/>
      <dgm:spPr/>
      <dgm:t>
        <a:bodyPr/>
        <a:lstStyle/>
        <a:p>
          <a:r>
            <a:rPr lang="sr-Latn-RS" b="1" dirty="0">
              <a:latin typeface="Trebuchet MS" panose="020B0603020202020204" pitchFamily="34" charset="0"/>
            </a:rPr>
            <a:t>O</a:t>
          </a:r>
          <a:r>
            <a:rPr lang="en-US" b="1" dirty="0" err="1">
              <a:latin typeface="Trebuchet MS" panose="020B0603020202020204" pitchFamily="34" charset="0"/>
            </a:rPr>
            <a:t>slobadjanje</a:t>
          </a:r>
          <a:r>
            <a:rPr lang="en-US" b="1" dirty="0">
              <a:latin typeface="Trebuchet MS" panose="020B0603020202020204" pitchFamily="34" charset="0"/>
            </a:rPr>
            <a:t> </a:t>
          </a:r>
          <a:r>
            <a:rPr lang="en-US" b="1" dirty="0" err="1">
              <a:latin typeface="Trebuchet MS" panose="020B0603020202020204" pitchFamily="34" charset="0"/>
            </a:rPr>
            <a:t>radikulanog</a:t>
          </a:r>
          <a:r>
            <a:rPr lang="en-US" b="1" dirty="0">
              <a:latin typeface="Trebuchet MS" panose="020B0603020202020204" pitchFamily="34" charset="0"/>
            </a:rPr>
            <a:t> bola </a:t>
          </a:r>
          <a:r>
            <a:rPr lang="sr-Latn-RS" b="1" dirty="0">
              <a:latin typeface="Trebuchet MS" panose="020B0603020202020204" pitchFamily="34" charset="0"/>
            </a:rPr>
            <a:t>u </a:t>
          </a:r>
        </a:p>
        <a:p>
          <a:r>
            <a:rPr lang="en-US" b="1" dirty="0">
              <a:latin typeface="Trebuchet MS" panose="020B0603020202020204" pitchFamily="34" charset="0"/>
            </a:rPr>
            <a:t>90-95 % </a:t>
          </a:r>
          <a:r>
            <a:rPr lang="en-US" b="1" dirty="0" err="1">
              <a:latin typeface="Trebuchet MS" panose="020B0603020202020204" pitchFamily="34" charset="0"/>
            </a:rPr>
            <a:t>slučajeva</a:t>
          </a:r>
          <a:endParaRPr lang="en-US" dirty="0">
            <a:latin typeface="Trebuchet MS" panose="020B0603020202020204" pitchFamily="34" charset="0"/>
          </a:endParaRPr>
        </a:p>
      </dgm:t>
    </dgm:pt>
    <dgm:pt modelId="{96F092C2-D7CF-4842-99BC-653C1C9D8369}" type="parTrans" cxnId="{23FE2400-413F-46C3-9299-8BD8474AF95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A410914-9969-44A1-BBD0-1F99497E00B1}" type="sibTrans" cxnId="{23FE2400-413F-46C3-9299-8BD8474AF950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142BD7F1-C323-43F7-ACCE-EDF4A139F494}">
      <dgm:prSet/>
      <dgm:spPr/>
      <dgm:t>
        <a:bodyPr/>
        <a:lstStyle/>
        <a:p>
          <a:r>
            <a:rPr lang="sr-Latn-RS" b="1" dirty="0">
              <a:latin typeface="Trebuchet MS" panose="020B0603020202020204" pitchFamily="34" charset="0"/>
            </a:rPr>
            <a:t>O</a:t>
          </a:r>
          <a:r>
            <a:rPr lang="en-US" b="1" dirty="0" err="1">
              <a:latin typeface="Trebuchet MS" panose="020B0603020202020204" pitchFamily="34" charset="0"/>
            </a:rPr>
            <a:t>slobadjanje</a:t>
          </a:r>
          <a:r>
            <a:rPr lang="en-US" b="1" dirty="0">
              <a:latin typeface="Trebuchet MS" panose="020B0603020202020204" pitchFamily="34" charset="0"/>
            </a:rPr>
            <a:t> </a:t>
          </a:r>
          <a:r>
            <a:rPr lang="en-US" b="1" dirty="0" err="1">
              <a:latin typeface="Trebuchet MS" panose="020B0603020202020204" pitchFamily="34" charset="0"/>
            </a:rPr>
            <a:t>ledjnog</a:t>
          </a:r>
          <a:r>
            <a:rPr lang="en-US" b="1" dirty="0">
              <a:latin typeface="Trebuchet MS" panose="020B0603020202020204" pitchFamily="34" charset="0"/>
            </a:rPr>
            <a:t> bola </a:t>
          </a:r>
          <a:r>
            <a:rPr lang="sr-Latn-RS" b="1" dirty="0">
              <a:latin typeface="Trebuchet MS" panose="020B0603020202020204" pitchFamily="34" charset="0"/>
            </a:rPr>
            <a:t> u </a:t>
          </a:r>
        </a:p>
        <a:p>
          <a:r>
            <a:rPr lang="en-US" b="1" dirty="0">
              <a:latin typeface="Trebuchet MS" panose="020B0603020202020204" pitchFamily="34" charset="0"/>
            </a:rPr>
            <a:t>60% </a:t>
          </a:r>
          <a:r>
            <a:rPr lang="en-US" b="1" dirty="0" err="1">
              <a:latin typeface="Trebuchet MS" panose="020B0603020202020204" pitchFamily="34" charset="0"/>
            </a:rPr>
            <a:t>slučajeva</a:t>
          </a:r>
          <a:endParaRPr lang="en-US" dirty="0">
            <a:latin typeface="Trebuchet MS" panose="020B0603020202020204" pitchFamily="34" charset="0"/>
          </a:endParaRPr>
        </a:p>
      </dgm:t>
    </dgm:pt>
    <dgm:pt modelId="{8BEC1A00-C1ED-41A2-BBBD-04D217D3CA9C}" type="parTrans" cxnId="{77048AD7-01DA-418E-B1BC-84E8FDFB9A2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833F2B2-1A47-474D-96A1-490D738EA3E2}" type="sibTrans" cxnId="{77048AD7-01DA-418E-B1BC-84E8FDFB9A2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310682C9-92ED-4249-9E24-DDFF0AC77A4D}">
      <dgm:prSet/>
      <dgm:spPr/>
      <dgm:t>
        <a:bodyPr/>
        <a:lstStyle/>
        <a:p>
          <a:r>
            <a:rPr lang="sr-Latn-RS" b="1" dirty="0">
              <a:latin typeface="Trebuchet MS" panose="020B0603020202020204" pitchFamily="34" charset="0"/>
            </a:rPr>
            <a:t>N</a:t>
          </a:r>
          <a:r>
            <a:rPr lang="en-US" b="1" dirty="0" err="1">
              <a:latin typeface="Trebuchet MS" panose="020B0603020202020204" pitchFamily="34" charset="0"/>
            </a:rPr>
            <a:t>ezadovoljavajući</a:t>
          </a:r>
          <a:r>
            <a:rPr lang="en-US" b="1" dirty="0">
              <a:latin typeface="Trebuchet MS" panose="020B0603020202020204" pitchFamily="34" charset="0"/>
            </a:rPr>
            <a:t> </a:t>
          </a:r>
          <a:r>
            <a:rPr lang="en-US" b="1" dirty="0" err="1">
              <a:latin typeface="Trebuchet MS" panose="020B0603020202020204" pitchFamily="34" charset="0"/>
            </a:rPr>
            <a:t>rezultat</a:t>
          </a:r>
          <a:r>
            <a:rPr lang="en-US" b="1" dirty="0">
              <a:latin typeface="Trebuchet MS" panose="020B0603020202020204" pitchFamily="34" charset="0"/>
            </a:rPr>
            <a:t> – 30-40% </a:t>
          </a:r>
          <a:r>
            <a:rPr lang="en-US" b="1" dirty="0" err="1">
              <a:latin typeface="Trebuchet MS" panose="020B0603020202020204" pitchFamily="34" charset="0"/>
            </a:rPr>
            <a:t>slučajeva</a:t>
          </a:r>
          <a:r>
            <a:rPr lang="en-US" b="1" dirty="0">
              <a:latin typeface="Trebuchet MS" panose="020B0603020202020204" pitchFamily="34" charset="0"/>
            </a:rPr>
            <a:t> (“failed back surgery syndrome”)</a:t>
          </a:r>
          <a:endParaRPr lang="en-US" dirty="0">
            <a:latin typeface="Trebuchet MS" panose="020B0603020202020204" pitchFamily="34" charset="0"/>
          </a:endParaRPr>
        </a:p>
      </dgm:t>
    </dgm:pt>
    <dgm:pt modelId="{E10F7044-9DD3-41E3-90BA-414FFC292D8B}" type="parTrans" cxnId="{B5A7E617-4DF0-482C-8C35-189BFA0743BE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A4C8FDF-D551-4BA5-9271-A63ADD01E031}" type="sibTrans" cxnId="{B5A7E617-4DF0-482C-8C35-189BFA0743BE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76C12D3-768F-49B5-A957-E41F1563DE47}">
      <dgm:prSet/>
      <dgm:spPr/>
      <dgm:t>
        <a:bodyPr/>
        <a:lstStyle/>
        <a:p>
          <a:r>
            <a:rPr lang="en-US" b="1">
              <a:latin typeface="Trebuchet MS" panose="020B0603020202020204" pitchFamily="34" charset="0"/>
            </a:rPr>
            <a:t>- netačna dijagnoza</a:t>
          </a:r>
          <a:endParaRPr lang="en-US">
            <a:latin typeface="Trebuchet MS" panose="020B0603020202020204" pitchFamily="34" charset="0"/>
          </a:endParaRPr>
        </a:p>
      </dgm:t>
    </dgm:pt>
    <dgm:pt modelId="{6E8F92AB-AA2D-4674-8D4B-C7B355DE9C15}" type="parTrans" cxnId="{381591D8-5EEF-4935-831C-12172FCBAED2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1CFE7D2-3925-4776-8638-874AD07897F7}" type="sibTrans" cxnId="{381591D8-5EEF-4935-831C-12172FCBAED2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9FA5F94-80A2-42EF-A413-3ED77FD49C08}">
      <dgm:prSet/>
      <dgm:spPr/>
      <dgm:t>
        <a:bodyPr/>
        <a:lstStyle/>
        <a:p>
          <a:r>
            <a:rPr lang="en-US" b="1">
              <a:latin typeface="Trebuchet MS" panose="020B0603020202020204" pitchFamily="34" charset="0"/>
            </a:rPr>
            <a:t>- neadekvatna selekcija pacijenata</a:t>
          </a:r>
          <a:endParaRPr lang="en-US">
            <a:latin typeface="Trebuchet MS" panose="020B0603020202020204" pitchFamily="34" charset="0"/>
          </a:endParaRPr>
        </a:p>
      </dgm:t>
    </dgm:pt>
    <dgm:pt modelId="{4D863F1A-01ED-415C-A919-747B1F571703}" type="parTrans" cxnId="{B552770F-57DE-4C60-8373-6A7E477CD5C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3C68EF09-022B-4119-A279-63F9B812C0D9}" type="sibTrans" cxnId="{B552770F-57DE-4C60-8373-6A7E477CD5CA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E096A2EC-1714-41EC-9199-3D7AC1EC3919}">
      <dgm:prSet/>
      <dgm:spPr/>
      <dgm:t>
        <a:bodyPr/>
        <a:lstStyle/>
        <a:p>
          <a:r>
            <a:rPr lang="en-US" b="1">
              <a:latin typeface="Trebuchet MS" panose="020B0603020202020204" pitchFamily="34" charset="0"/>
            </a:rPr>
            <a:t>- neadekvatna hirurška dekompresija 	 (neprepoznata stenoza lateralnog recesusa)</a:t>
          </a:r>
          <a:endParaRPr lang="en-US">
            <a:latin typeface="Trebuchet MS" panose="020B0603020202020204" pitchFamily="34" charset="0"/>
          </a:endParaRPr>
        </a:p>
      </dgm:t>
    </dgm:pt>
    <dgm:pt modelId="{542AA013-4C56-4188-9A51-D50E334DFF8F}" type="parTrans" cxnId="{CFF29FF8-EA2B-4F7D-BD07-947FA1DB1832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212FD40B-47C6-4F60-88F2-CFCC48F143CC}" type="sibTrans" cxnId="{CFF29FF8-EA2B-4F7D-BD07-947FA1DB1832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DE8E426-9A3B-43DF-AE9C-DAF77EC8E381}">
      <dgm:prSet/>
      <dgm:spPr/>
      <dgm:t>
        <a:bodyPr/>
        <a:lstStyle/>
        <a:p>
          <a:r>
            <a:rPr lang="en-US" b="1">
              <a:latin typeface="Trebuchet MS" panose="020B0603020202020204" pitchFamily="34" charset="0"/>
            </a:rPr>
            <a:t>- sekundarna nestabilnost</a:t>
          </a:r>
          <a:endParaRPr lang="en-US">
            <a:latin typeface="Trebuchet MS" panose="020B0603020202020204" pitchFamily="34" charset="0"/>
          </a:endParaRPr>
        </a:p>
      </dgm:t>
    </dgm:pt>
    <dgm:pt modelId="{54FF778A-602A-46E8-9EB9-682522F50FE9}" type="parTrans" cxnId="{6400273C-C3C2-454D-B44A-C292CCE6DEC5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BD7C5A65-0DD6-4D9A-8FB0-2A8430A47F7F}" type="sibTrans" cxnId="{6400273C-C3C2-454D-B44A-C292CCE6DEC5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9688B545-19D8-4A96-ADCE-5A1D7FE768B5}">
      <dgm:prSet/>
      <dgm:spPr/>
      <dgm:t>
        <a:bodyPr/>
        <a:lstStyle/>
        <a:p>
          <a:r>
            <a:rPr lang="en-US" b="1">
              <a:latin typeface="Trebuchet MS" panose="020B0603020202020204" pitchFamily="34" charset="0"/>
            </a:rPr>
            <a:t>- arahnoidalna fibroza</a:t>
          </a:r>
          <a:endParaRPr lang="en-US">
            <a:latin typeface="Trebuchet MS" panose="020B0603020202020204" pitchFamily="34" charset="0"/>
          </a:endParaRPr>
        </a:p>
      </dgm:t>
    </dgm:pt>
    <dgm:pt modelId="{C9B89621-531A-4B92-BE55-9FDF6CC5721E}" type="parTrans" cxnId="{F7A133BE-B2EE-4301-9A25-4915258414D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D9AEFB1D-B75B-40F0-A0C0-12DC467E66B7}" type="sibTrans" cxnId="{F7A133BE-B2EE-4301-9A25-4915258414D4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A884DC2-A972-419C-A41D-A3AE24D28645}" type="pres">
      <dgm:prSet presAssocID="{2A58B3DC-C838-4128-AB81-6BC5CF3C2BC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6151499-2A09-40A4-BE80-215F99412FBB}" type="pres">
      <dgm:prSet presAssocID="{CC9FC29E-BB50-40A5-8528-881F8987DF62}" presName="root1" presStyleCnt="0"/>
      <dgm:spPr/>
    </dgm:pt>
    <dgm:pt modelId="{AE03942C-4D65-45E9-8204-C819AA7C07EF}" type="pres">
      <dgm:prSet presAssocID="{CC9FC29E-BB50-40A5-8528-881F8987DF62}" presName="LevelOneTextNode" presStyleLbl="node0" presStyleIdx="0" presStyleCnt="3" custLinFactNeighborX="-52633">
        <dgm:presLayoutVars>
          <dgm:chPref val="3"/>
        </dgm:presLayoutVars>
      </dgm:prSet>
      <dgm:spPr/>
    </dgm:pt>
    <dgm:pt modelId="{CE05C44F-2AD7-429B-A85E-56145E891DD0}" type="pres">
      <dgm:prSet presAssocID="{CC9FC29E-BB50-40A5-8528-881F8987DF62}" presName="level2hierChild" presStyleCnt="0"/>
      <dgm:spPr/>
    </dgm:pt>
    <dgm:pt modelId="{AF95DDD2-B43B-40B7-91E2-32201B8B6EAC}" type="pres">
      <dgm:prSet presAssocID="{142BD7F1-C323-43F7-ACCE-EDF4A139F494}" presName="root1" presStyleCnt="0"/>
      <dgm:spPr/>
    </dgm:pt>
    <dgm:pt modelId="{168AA2BC-FB9E-443F-BE13-266D442A0EB0}" type="pres">
      <dgm:prSet presAssocID="{142BD7F1-C323-43F7-ACCE-EDF4A139F494}" presName="LevelOneTextNode" presStyleLbl="node0" presStyleIdx="1" presStyleCnt="3" custLinFactNeighborX="-52633" custLinFactNeighborY="-5299">
        <dgm:presLayoutVars>
          <dgm:chPref val="3"/>
        </dgm:presLayoutVars>
      </dgm:prSet>
      <dgm:spPr/>
    </dgm:pt>
    <dgm:pt modelId="{840CAB9C-0A59-449F-8C30-7D8A7FDD6673}" type="pres">
      <dgm:prSet presAssocID="{142BD7F1-C323-43F7-ACCE-EDF4A139F494}" presName="level2hierChild" presStyleCnt="0"/>
      <dgm:spPr/>
    </dgm:pt>
    <dgm:pt modelId="{724DBD82-EA89-4DF9-86F5-F23FF33640D4}" type="pres">
      <dgm:prSet presAssocID="{310682C9-92ED-4249-9E24-DDFF0AC77A4D}" presName="root1" presStyleCnt="0"/>
      <dgm:spPr/>
    </dgm:pt>
    <dgm:pt modelId="{432E99B6-131C-4BE3-A69E-DDF052672FE0}" type="pres">
      <dgm:prSet presAssocID="{310682C9-92ED-4249-9E24-DDFF0AC77A4D}" presName="LevelOneTextNode" presStyleLbl="node0" presStyleIdx="2" presStyleCnt="3" custLinFactNeighborX="-50118" custLinFactNeighborY="-602">
        <dgm:presLayoutVars>
          <dgm:chPref val="3"/>
        </dgm:presLayoutVars>
      </dgm:prSet>
      <dgm:spPr/>
    </dgm:pt>
    <dgm:pt modelId="{522953DF-1256-4640-B48B-608BB4354D9E}" type="pres">
      <dgm:prSet presAssocID="{310682C9-92ED-4249-9E24-DDFF0AC77A4D}" presName="level2hierChild" presStyleCnt="0"/>
      <dgm:spPr/>
    </dgm:pt>
    <dgm:pt modelId="{3F915A54-7C42-43AF-881C-6B304D1582DD}" type="pres">
      <dgm:prSet presAssocID="{6E8F92AB-AA2D-4674-8D4B-C7B355DE9C15}" presName="conn2-1" presStyleLbl="parChTrans1D2" presStyleIdx="0" presStyleCnt="5"/>
      <dgm:spPr/>
    </dgm:pt>
    <dgm:pt modelId="{E5CA3F51-2FF9-4EC5-8AA3-F7C3F9ABC9DE}" type="pres">
      <dgm:prSet presAssocID="{6E8F92AB-AA2D-4674-8D4B-C7B355DE9C15}" presName="connTx" presStyleLbl="parChTrans1D2" presStyleIdx="0" presStyleCnt="5"/>
      <dgm:spPr/>
    </dgm:pt>
    <dgm:pt modelId="{513C429A-457B-454C-81EF-8498D990CC43}" type="pres">
      <dgm:prSet presAssocID="{F76C12D3-768F-49B5-A957-E41F1563DE47}" presName="root2" presStyleCnt="0"/>
      <dgm:spPr/>
    </dgm:pt>
    <dgm:pt modelId="{C6219C96-1CA3-418E-97BB-D01B95814D52}" type="pres">
      <dgm:prSet presAssocID="{F76C12D3-768F-49B5-A957-E41F1563DE47}" presName="LevelTwoTextNode" presStyleLbl="node2" presStyleIdx="0" presStyleCnt="5">
        <dgm:presLayoutVars>
          <dgm:chPref val="3"/>
        </dgm:presLayoutVars>
      </dgm:prSet>
      <dgm:spPr/>
    </dgm:pt>
    <dgm:pt modelId="{E625FBF4-3299-42E7-9FBA-80804A8169D0}" type="pres">
      <dgm:prSet presAssocID="{F76C12D3-768F-49B5-A957-E41F1563DE47}" presName="level3hierChild" presStyleCnt="0"/>
      <dgm:spPr/>
    </dgm:pt>
    <dgm:pt modelId="{1BC29C1F-D4A4-4586-98E9-F599D378E25F}" type="pres">
      <dgm:prSet presAssocID="{4D863F1A-01ED-415C-A919-747B1F571703}" presName="conn2-1" presStyleLbl="parChTrans1D2" presStyleIdx="1" presStyleCnt="5"/>
      <dgm:spPr/>
    </dgm:pt>
    <dgm:pt modelId="{1E2F18D0-3C9A-44F2-8AF7-89BC1E695217}" type="pres">
      <dgm:prSet presAssocID="{4D863F1A-01ED-415C-A919-747B1F571703}" presName="connTx" presStyleLbl="parChTrans1D2" presStyleIdx="1" presStyleCnt="5"/>
      <dgm:spPr/>
    </dgm:pt>
    <dgm:pt modelId="{3557FE83-B326-4641-8BB6-38C391F14F35}" type="pres">
      <dgm:prSet presAssocID="{E9FA5F94-80A2-42EF-A413-3ED77FD49C08}" presName="root2" presStyleCnt="0"/>
      <dgm:spPr/>
    </dgm:pt>
    <dgm:pt modelId="{07CBC4EB-E660-4E22-8750-7A2E9D2B6396}" type="pres">
      <dgm:prSet presAssocID="{E9FA5F94-80A2-42EF-A413-3ED77FD49C08}" presName="LevelTwoTextNode" presStyleLbl="node2" presStyleIdx="1" presStyleCnt="5">
        <dgm:presLayoutVars>
          <dgm:chPref val="3"/>
        </dgm:presLayoutVars>
      </dgm:prSet>
      <dgm:spPr/>
    </dgm:pt>
    <dgm:pt modelId="{01A294D1-5A3F-4357-939A-2D7848053B6A}" type="pres">
      <dgm:prSet presAssocID="{E9FA5F94-80A2-42EF-A413-3ED77FD49C08}" presName="level3hierChild" presStyleCnt="0"/>
      <dgm:spPr/>
    </dgm:pt>
    <dgm:pt modelId="{ECF593D2-CB23-4C6F-8DED-B52B8A1B0CD0}" type="pres">
      <dgm:prSet presAssocID="{542AA013-4C56-4188-9A51-D50E334DFF8F}" presName="conn2-1" presStyleLbl="parChTrans1D2" presStyleIdx="2" presStyleCnt="5"/>
      <dgm:spPr/>
    </dgm:pt>
    <dgm:pt modelId="{C880F445-8F06-489C-98BB-6D907D8BB21A}" type="pres">
      <dgm:prSet presAssocID="{542AA013-4C56-4188-9A51-D50E334DFF8F}" presName="connTx" presStyleLbl="parChTrans1D2" presStyleIdx="2" presStyleCnt="5"/>
      <dgm:spPr/>
    </dgm:pt>
    <dgm:pt modelId="{C8003A29-5B09-4E71-B9B8-485D68013A1B}" type="pres">
      <dgm:prSet presAssocID="{E096A2EC-1714-41EC-9199-3D7AC1EC3919}" presName="root2" presStyleCnt="0"/>
      <dgm:spPr/>
    </dgm:pt>
    <dgm:pt modelId="{C289ADBC-FFAE-4B6B-9DF7-61A9AC74E295}" type="pres">
      <dgm:prSet presAssocID="{E096A2EC-1714-41EC-9199-3D7AC1EC3919}" presName="LevelTwoTextNode" presStyleLbl="node2" presStyleIdx="2" presStyleCnt="5">
        <dgm:presLayoutVars>
          <dgm:chPref val="3"/>
        </dgm:presLayoutVars>
      </dgm:prSet>
      <dgm:spPr/>
    </dgm:pt>
    <dgm:pt modelId="{568693C0-0DCD-4A8E-99AF-B094719CF7CA}" type="pres">
      <dgm:prSet presAssocID="{E096A2EC-1714-41EC-9199-3D7AC1EC3919}" presName="level3hierChild" presStyleCnt="0"/>
      <dgm:spPr/>
    </dgm:pt>
    <dgm:pt modelId="{8E5595EC-A6AA-4877-A312-B1F8091EC960}" type="pres">
      <dgm:prSet presAssocID="{54FF778A-602A-46E8-9EB9-682522F50FE9}" presName="conn2-1" presStyleLbl="parChTrans1D2" presStyleIdx="3" presStyleCnt="5"/>
      <dgm:spPr/>
    </dgm:pt>
    <dgm:pt modelId="{FBB4C615-D36C-4ABD-B2E2-2C5433431C6A}" type="pres">
      <dgm:prSet presAssocID="{54FF778A-602A-46E8-9EB9-682522F50FE9}" presName="connTx" presStyleLbl="parChTrans1D2" presStyleIdx="3" presStyleCnt="5"/>
      <dgm:spPr/>
    </dgm:pt>
    <dgm:pt modelId="{667D4710-D2A5-4F3B-8B0A-6AAF09B4BD90}" type="pres">
      <dgm:prSet presAssocID="{4DE8E426-9A3B-43DF-AE9C-DAF77EC8E381}" presName="root2" presStyleCnt="0"/>
      <dgm:spPr/>
    </dgm:pt>
    <dgm:pt modelId="{81CBA9A3-6783-4BAD-A76C-5536EB9C4C06}" type="pres">
      <dgm:prSet presAssocID="{4DE8E426-9A3B-43DF-AE9C-DAF77EC8E381}" presName="LevelTwoTextNode" presStyleLbl="node2" presStyleIdx="3" presStyleCnt="5">
        <dgm:presLayoutVars>
          <dgm:chPref val="3"/>
        </dgm:presLayoutVars>
      </dgm:prSet>
      <dgm:spPr/>
    </dgm:pt>
    <dgm:pt modelId="{5A160F6A-A9F7-496C-9350-79EF95CB5366}" type="pres">
      <dgm:prSet presAssocID="{4DE8E426-9A3B-43DF-AE9C-DAF77EC8E381}" presName="level3hierChild" presStyleCnt="0"/>
      <dgm:spPr/>
    </dgm:pt>
    <dgm:pt modelId="{9E877750-8999-45DA-8CC2-6D58A01B0886}" type="pres">
      <dgm:prSet presAssocID="{C9B89621-531A-4B92-BE55-9FDF6CC5721E}" presName="conn2-1" presStyleLbl="parChTrans1D2" presStyleIdx="4" presStyleCnt="5"/>
      <dgm:spPr/>
    </dgm:pt>
    <dgm:pt modelId="{B7A6EB5C-770B-413A-9F95-DBD4C455DF45}" type="pres">
      <dgm:prSet presAssocID="{C9B89621-531A-4B92-BE55-9FDF6CC5721E}" presName="connTx" presStyleLbl="parChTrans1D2" presStyleIdx="4" presStyleCnt="5"/>
      <dgm:spPr/>
    </dgm:pt>
    <dgm:pt modelId="{5A5CC02A-C25B-4192-AD4D-5B8E8E1B8DD2}" type="pres">
      <dgm:prSet presAssocID="{9688B545-19D8-4A96-ADCE-5A1D7FE768B5}" presName="root2" presStyleCnt="0"/>
      <dgm:spPr/>
    </dgm:pt>
    <dgm:pt modelId="{7416903E-5757-46B8-B95A-FA825DAEFCEC}" type="pres">
      <dgm:prSet presAssocID="{9688B545-19D8-4A96-ADCE-5A1D7FE768B5}" presName="LevelTwoTextNode" presStyleLbl="node2" presStyleIdx="4" presStyleCnt="5">
        <dgm:presLayoutVars>
          <dgm:chPref val="3"/>
        </dgm:presLayoutVars>
      </dgm:prSet>
      <dgm:spPr/>
    </dgm:pt>
    <dgm:pt modelId="{E26B2727-76FA-41D3-B4CA-89EFAE6ECD29}" type="pres">
      <dgm:prSet presAssocID="{9688B545-19D8-4A96-ADCE-5A1D7FE768B5}" presName="level3hierChild" presStyleCnt="0"/>
      <dgm:spPr/>
    </dgm:pt>
  </dgm:ptLst>
  <dgm:cxnLst>
    <dgm:cxn modelId="{23FE2400-413F-46C3-9299-8BD8474AF950}" srcId="{2A58B3DC-C838-4128-AB81-6BC5CF3C2BC5}" destId="{CC9FC29E-BB50-40A5-8528-881F8987DF62}" srcOrd="0" destOrd="0" parTransId="{96F092C2-D7CF-4842-99BC-653C1C9D8369}" sibTransId="{8A410914-9969-44A1-BBD0-1F99497E00B1}"/>
    <dgm:cxn modelId="{B8137703-8F75-4A58-9111-99E0E27654E9}" type="presOf" srcId="{542AA013-4C56-4188-9A51-D50E334DFF8F}" destId="{ECF593D2-CB23-4C6F-8DED-B52B8A1B0CD0}" srcOrd="0" destOrd="0" presId="urn:microsoft.com/office/officeart/2005/8/layout/hierarchy2"/>
    <dgm:cxn modelId="{B1642604-FBE0-429C-8468-C32D3A4CA032}" type="presOf" srcId="{4D863F1A-01ED-415C-A919-747B1F571703}" destId="{1E2F18D0-3C9A-44F2-8AF7-89BC1E695217}" srcOrd="1" destOrd="0" presId="urn:microsoft.com/office/officeart/2005/8/layout/hierarchy2"/>
    <dgm:cxn modelId="{386D5D0C-D1E1-4B7A-848D-D07C2B8888E3}" type="presOf" srcId="{6E8F92AB-AA2D-4674-8D4B-C7B355DE9C15}" destId="{E5CA3F51-2FF9-4EC5-8AA3-F7C3F9ABC9DE}" srcOrd="1" destOrd="0" presId="urn:microsoft.com/office/officeart/2005/8/layout/hierarchy2"/>
    <dgm:cxn modelId="{B552770F-57DE-4C60-8373-6A7E477CD5CA}" srcId="{310682C9-92ED-4249-9E24-DDFF0AC77A4D}" destId="{E9FA5F94-80A2-42EF-A413-3ED77FD49C08}" srcOrd="1" destOrd="0" parTransId="{4D863F1A-01ED-415C-A919-747B1F571703}" sibTransId="{3C68EF09-022B-4119-A279-63F9B812C0D9}"/>
    <dgm:cxn modelId="{6A26A716-E514-482C-9231-1E1B9AE505D1}" type="presOf" srcId="{C9B89621-531A-4B92-BE55-9FDF6CC5721E}" destId="{9E877750-8999-45DA-8CC2-6D58A01B0886}" srcOrd="0" destOrd="0" presId="urn:microsoft.com/office/officeart/2005/8/layout/hierarchy2"/>
    <dgm:cxn modelId="{B5A7E617-4DF0-482C-8C35-189BFA0743BE}" srcId="{2A58B3DC-C838-4128-AB81-6BC5CF3C2BC5}" destId="{310682C9-92ED-4249-9E24-DDFF0AC77A4D}" srcOrd="2" destOrd="0" parTransId="{E10F7044-9DD3-41E3-90BA-414FFC292D8B}" sibTransId="{9A4C8FDF-D551-4BA5-9271-A63ADD01E031}"/>
    <dgm:cxn modelId="{0B95E51B-14AB-4B69-8E7E-2F650485A8D6}" type="presOf" srcId="{CC9FC29E-BB50-40A5-8528-881F8987DF62}" destId="{AE03942C-4D65-45E9-8204-C819AA7C07EF}" srcOrd="0" destOrd="0" presId="urn:microsoft.com/office/officeart/2005/8/layout/hierarchy2"/>
    <dgm:cxn modelId="{116B2C2D-BACC-4999-A255-00E80B7C3F5D}" type="presOf" srcId="{6E8F92AB-AA2D-4674-8D4B-C7B355DE9C15}" destId="{3F915A54-7C42-43AF-881C-6B304D1582DD}" srcOrd="0" destOrd="0" presId="urn:microsoft.com/office/officeart/2005/8/layout/hierarchy2"/>
    <dgm:cxn modelId="{EDBAC62F-B263-4CDC-AF14-4BF5C4B736C9}" type="presOf" srcId="{542AA013-4C56-4188-9A51-D50E334DFF8F}" destId="{C880F445-8F06-489C-98BB-6D907D8BB21A}" srcOrd="1" destOrd="0" presId="urn:microsoft.com/office/officeart/2005/8/layout/hierarchy2"/>
    <dgm:cxn modelId="{F177E72F-336A-4E97-A99B-3916C69F621A}" type="presOf" srcId="{E096A2EC-1714-41EC-9199-3D7AC1EC3919}" destId="{C289ADBC-FFAE-4B6B-9DF7-61A9AC74E295}" srcOrd="0" destOrd="0" presId="urn:microsoft.com/office/officeart/2005/8/layout/hierarchy2"/>
    <dgm:cxn modelId="{6400273C-C3C2-454D-B44A-C292CCE6DEC5}" srcId="{310682C9-92ED-4249-9E24-DDFF0AC77A4D}" destId="{4DE8E426-9A3B-43DF-AE9C-DAF77EC8E381}" srcOrd="3" destOrd="0" parTransId="{54FF778A-602A-46E8-9EB9-682522F50FE9}" sibTransId="{BD7C5A65-0DD6-4D9A-8FB0-2A8430A47F7F}"/>
    <dgm:cxn modelId="{48C6E34E-CFC0-42C3-870E-B3F3B0BAE075}" type="presOf" srcId="{C9B89621-531A-4B92-BE55-9FDF6CC5721E}" destId="{B7A6EB5C-770B-413A-9F95-DBD4C455DF45}" srcOrd="1" destOrd="0" presId="urn:microsoft.com/office/officeart/2005/8/layout/hierarchy2"/>
    <dgm:cxn modelId="{E9F3A187-234D-4851-B772-EE6452415D30}" type="presOf" srcId="{54FF778A-602A-46E8-9EB9-682522F50FE9}" destId="{8E5595EC-A6AA-4877-A312-B1F8091EC960}" srcOrd="0" destOrd="0" presId="urn:microsoft.com/office/officeart/2005/8/layout/hierarchy2"/>
    <dgm:cxn modelId="{87A62D93-8CAE-4144-A198-E985F55DC121}" type="presOf" srcId="{54FF778A-602A-46E8-9EB9-682522F50FE9}" destId="{FBB4C615-D36C-4ABD-B2E2-2C5433431C6A}" srcOrd="1" destOrd="0" presId="urn:microsoft.com/office/officeart/2005/8/layout/hierarchy2"/>
    <dgm:cxn modelId="{AD8BAF97-7356-4853-97DA-0CC7425B1AF5}" type="presOf" srcId="{142BD7F1-C323-43F7-ACCE-EDF4A139F494}" destId="{168AA2BC-FB9E-443F-BE13-266D442A0EB0}" srcOrd="0" destOrd="0" presId="urn:microsoft.com/office/officeart/2005/8/layout/hierarchy2"/>
    <dgm:cxn modelId="{8E5B0AA4-810C-433A-A468-F1A4FDCCDA70}" type="presOf" srcId="{4D863F1A-01ED-415C-A919-747B1F571703}" destId="{1BC29C1F-D4A4-4586-98E9-F599D378E25F}" srcOrd="0" destOrd="0" presId="urn:microsoft.com/office/officeart/2005/8/layout/hierarchy2"/>
    <dgm:cxn modelId="{32E438A9-BF28-41ED-8299-5E9EC4A80471}" type="presOf" srcId="{E9FA5F94-80A2-42EF-A413-3ED77FD49C08}" destId="{07CBC4EB-E660-4E22-8750-7A2E9D2B6396}" srcOrd="0" destOrd="0" presId="urn:microsoft.com/office/officeart/2005/8/layout/hierarchy2"/>
    <dgm:cxn modelId="{69E0BFB9-95C9-4F7A-B127-D1D5A420775D}" type="presOf" srcId="{4DE8E426-9A3B-43DF-AE9C-DAF77EC8E381}" destId="{81CBA9A3-6783-4BAD-A76C-5536EB9C4C06}" srcOrd="0" destOrd="0" presId="urn:microsoft.com/office/officeart/2005/8/layout/hierarchy2"/>
    <dgm:cxn modelId="{F7A133BE-B2EE-4301-9A25-4915258414D4}" srcId="{310682C9-92ED-4249-9E24-DDFF0AC77A4D}" destId="{9688B545-19D8-4A96-ADCE-5A1D7FE768B5}" srcOrd="4" destOrd="0" parTransId="{C9B89621-531A-4B92-BE55-9FDF6CC5721E}" sibTransId="{D9AEFB1D-B75B-40F0-A0C0-12DC467E66B7}"/>
    <dgm:cxn modelId="{A2150DD5-BAD3-46AF-BCCB-F9BCD79727C2}" type="presOf" srcId="{F76C12D3-768F-49B5-A957-E41F1563DE47}" destId="{C6219C96-1CA3-418E-97BB-D01B95814D52}" srcOrd="0" destOrd="0" presId="urn:microsoft.com/office/officeart/2005/8/layout/hierarchy2"/>
    <dgm:cxn modelId="{77048AD7-01DA-418E-B1BC-84E8FDFB9A2C}" srcId="{2A58B3DC-C838-4128-AB81-6BC5CF3C2BC5}" destId="{142BD7F1-C323-43F7-ACCE-EDF4A139F494}" srcOrd="1" destOrd="0" parTransId="{8BEC1A00-C1ED-41A2-BBBD-04D217D3CA9C}" sibTransId="{8833F2B2-1A47-474D-96A1-490D738EA3E2}"/>
    <dgm:cxn modelId="{381591D8-5EEF-4935-831C-12172FCBAED2}" srcId="{310682C9-92ED-4249-9E24-DDFF0AC77A4D}" destId="{F76C12D3-768F-49B5-A957-E41F1563DE47}" srcOrd="0" destOrd="0" parTransId="{6E8F92AB-AA2D-4674-8D4B-C7B355DE9C15}" sibTransId="{41CFE7D2-3925-4776-8638-874AD07897F7}"/>
    <dgm:cxn modelId="{D48772EB-5287-44FE-8105-99DB9BEDB481}" type="presOf" srcId="{310682C9-92ED-4249-9E24-DDFF0AC77A4D}" destId="{432E99B6-131C-4BE3-A69E-DDF052672FE0}" srcOrd="0" destOrd="0" presId="urn:microsoft.com/office/officeart/2005/8/layout/hierarchy2"/>
    <dgm:cxn modelId="{5A6AA4EE-E8B1-4A44-AD51-E4DB030DA49D}" type="presOf" srcId="{9688B545-19D8-4A96-ADCE-5A1D7FE768B5}" destId="{7416903E-5757-46B8-B95A-FA825DAEFCEC}" srcOrd="0" destOrd="0" presId="urn:microsoft.com/office/officeart/2005/8/layout/hierarchy2"/>
    <dgm:cxn modelId="{7410A1F4-86B5-4BF7-AD0B-4402D7A68F05}" type="presOf" srcId="{2A58B3DC-C838-4128-AB81-6BC5CF3C2BC5}" destId="{4A884DC2-A972-419C-A41D-A3AE24D28645}" srcOrd="0" destOrd="0" presId="urn:microsoft.com/office/officeart/2005/8/layout/hierarchy2"/>
    <dgm:cxn modelId="{CFF29FF8-EA2B-4F7D-BD07-947FA1DB1832}" srcId="{310682C9-92ED-4249-9E24-DDFF0AC77A4D}" destId="{E096A2EC-1714-41EC-9199-3D7AC1EC3919}" srcOrd="2" destOrd="0" parTransId="{542AA013-4C56-4188-9A51-D50E334DFF8F}" sibTransId="{212FD40B-47C6-4F60-88F2-CFCC48F143CC}"/>
    <dgm:cxn modelId="{070A6B12-A780-4DB7-8F30-28F85D4A3311}" type="presParOf" srcId="{4A884DC2-A972-419C-A41D-A3AE24D28645}" destId="{56151499-2A09-40A4-BE80-215F99412FBB}" srcOrd="0" destOrd="0" presId="urn:microsoft.com/office/officeart/2005/8/layout/hierarchy2"/>
    <dgm:cxn modelId="{F5E216CD-275D-42BB-A2CD-814799EB8252}" type="presParOf" srcId="{56151499-2A09-40A4-BE80-215F99412FBB}" destId="{AE03942C-4D65-45E9-8204-C819AA7C07EF}" srcOrd="0" destOrd="0" presId="urn:microsoft.com/office/officeart/2005/8/layout/hierarchy2"/>
    <dgm:cxn modelId="{1A819363-E138-4D1C-B672-B93BACE5D0DF}" type="presParOf" srcId="{56151499-2A09-40A4-BE80-215F99412FBB}" destId="{CE05C44F-2AD7-429B-A85E-56145E891DD0}" srcOrd="1" destOrd="0" presId="urn:microsoft.com/office/officeart/2005/8/layout/hierarchy2"/>
    <dgm:cxn modelId="{F6A03EBD-2A9B-4740-9729-F30F29330522}" type="presParOf" srcId="{4A884DC2-A972-419C-A41D-A3AE24D28645}" destId="{AF95DDD2-B43B-40B7-91E2-32201B8B6EAC}" srcOrd="1" destOrd="0" presId="urn:microsoft.com/office/officeart/2005/8/layout/hierarchy2"/>
    <dgm:cxn modelId="{430D4E33-0721-48CF-A6D4-2BC04BEC44AA}" type="presParOf" srcId="{AF95DDD2-B43B-40B7-91E2-32201B8B6EAC}" destId="{168AA2BC-FB9E-443F-BE13-266D442A0EB0}" srcOrd="0" destOrd="0" presId="urn:microsoft.com/office/officeart/2005/8/layout/hierarchy2"/>
    <dgm:cxn modelId="{365C246A-D56D-44C8-BA4A-550765E94D94}" type="presParOf" srcId="{AF95DDD2-B43B-40B7-91E2-32201B8B6EAC}" destId="{840CAB9C-0A59-449F-8C30-7D8A7FDD6673}" srcOrd="1" destOrd="0" presId="urn:microsoft.com/office/officeart/2005/8/layout/hierarchy2"/>
    <dgm:cxn modelId="{5C0D7A5B-03BD-4664-84DA-6F74F022A428}" type="presParOf" srcId="{4A884DC2-A972-419C-A41D-A3AE24D28645}" destId="{724DBD82-EA89-4DF9-86F5-F23FF33640D4}" srcOrd="2" destOrd="0" presId="urn:microsoft.com/office/officeart/2005/8/layout/hierarchy2"/>
    <dgm:cxn modelId="{99531FBE-2C02-433F-B726-BD82266D525F}" type="presParOf" srcId="{724DBD82-EA89-4DF9-86F5-F23FF33640D4}" destId="{432E99B6-131C-4BE3-A69E-DDF052672FE0}" srcOrd="0" destOrd="0" presId="urn:microsoft.com/office/officeart/2005/8/layout/hierarchy2"/>
    <dgm:cxn modelId="{01F06FBD-5F9A-4701-B7F8-5F6D02E7BB0C}" type="presParOf" srcId="{724DBD82-EA89-4DF9-86F5-F23FF33640D4}" destId="{522953DF-1256-4640-B48B-608BB4354D9E}" srcOrd="1" destOrd="0" presId="urn:microsoft.com/office/officeart/2005/8/layout/hierarchy2"/>
    <dgm:cxn modelId="{6F71D59B-683D-466C-B499-1020C73901BB}" type="presParOf" srcId="{522953DF-1256-4640-B48B-608BB4354D9E}" destId="{3F915A54-7C42-43AF-881C-6B304D1582DD}" srcOrd="0" destOrd="0" presId="urn:microsoft.com/office/officeart/2005/8/layout/hierarchy2"/>
    <dgm:cxn modelId="{AB0CB5BA-3755-4C55-9C94-C6ACAE7728B6}" type="presParOf" srcId="{3F915A54-7C42-43AF-881C-6B304D1582DD}" destId="{E5CA3F51-2FF9-4EC5-8AA3-F7C3F9ABC9DE}" srcOrd="0" destOrd="0" presId="urn:microsoft.com/office/officeart/2005/8/layout/hierarchy2"/>
    <dgm:cxn modelId="{C2E6231E-BACF-410E-8630-F2097B03236F}" type="presParOf" srcId="{522953DF-1256-4640-B48B-608BB4354D9E}" destId="{513C429A-457B-454C-81EF-8498D990CC43}" srcOrd="1" destOrd="0" presId="urn:microsoft.com/office/officeart/2005/8/layout/hierarchy2"/>
    <dgm:cxn modelId="{27DA24D4-0F83-48DC-BB2A-169FE9227B74}" type="presParOf" srcId="{513C429A-457B-454C-81EF-8498D990CC43}" destId="{C6219C96-1CA3-418E-97BB-D01B95814D52}" srcOrd="0" destOrd="0" presId="urn:microsoft.com/office/officeart/2005/8/layout/hierarchy2"/>
    <dgm:cxn modelId="{C5762A82-9441-4545-AB03-01679E5A423E}" type="presParOf" srcId="{513C429A-457B-454C-81EF-8498D990CC43}" destId="{E625FBF4-3299-42E7-9FBA-80804A8169D0}" srcOrd="1" destOrd="0" presId="urn:microsoft.com/office/officeart/2005/8/layout/hierarchy2"/>
    <dgm:cxn modelId="{E1496114-CEC0-4476-B435-A997CB20669C}" type="presParOf" srcId="{522953DF-1256-4640-B48B-608BB4354D9E}" destId="{1BC29C1F-D4A4-4586-98E9-F599D378E25F}" srcOrd="2" destOrd="0" presId="urn:microsoft.com/office/officeart/2005/8/layout/hierarchy2"/>
    <dgm:cxn modelId="{51511E52-5F0F-43B3-979A-71597202F96B}" type="presParOf" srcId="{1BC29C1F-D4A4-4586-98E9-F599D378E25F}" destId="{1E2F18D0-3C9A-44F2-8AF7-89BC1E695217}" srcOrd="0" destOrd="0" presId="urn:microsoft.com/office/officeart/2005/8/layout/hierarchy2"/>
    <dgm:cxn modelId="{CAC3BBC4-A06B-45F9-A979-D6760771E175}" type="presParOf" srcId="{522953DF-1256-4640-B48B-608BB4354D9E}" destId="{3557FE83-B326-4641-8BB6-38C391F14F35}" srcOrd="3" destOrd="0" presId="urn:microsoft.com/office/officeart/2005/8/layout/hierarchy2"/>
    <dgm:cxn modelId="{E2C0A1AD-D6B0-4E0A-8252-CD08F65BA83D}" type="presParOf" srcId="{3557FE83-B326-4641-8BB6-38C391F14F35}" destId="{07CBC4EB-E660-4E22-8750-7A2E9D2B6396}" srcOrd="0" destOrd="0" presId="urn:microsoft.com/office/officeart/2005/8/layout/hierarchy2"/>
    <dgm:cxn modelId="{75EF6D88-C596-409C-90CA-C38A0880B420}" type="presParOf" srcId="{3557FE83-B326-4641-8BB6-38C391F14F35}" destId="{01A294D1-5A3F-4357-939A-2D7848053B6A}" srcOrd="1" destOrd="0" presId="urn:microsoft.com/office/officeart/2005/8/layout/hierarchy2"/>
    <dgm:cxn modelId="{439DE191-1584-43D6-9E54-78BB9EE45641}" type="presParOf" srcId="{522953DF-1256-4640-B48B-608BB4354D9E}" destId="{ECF593D2-CB23-4C6F-8DED-B52B8A1B0CD0}" srcOrd="4" destOrd="0" presId="urn:microsoft.com/office/officeart/2005/8/layout/hierarchy2"/>
    <dgm:cxn modelId="{36321996-A13E-4E60-90F0-EA0B0B7884E5}" type="presParOf" srcId="{ECF593D2-CB23-4C6F-8DED-B52B8A1B0CD0}" destId="{C880F445-8F06-489C-98BB-6D907D8BB21A}" srcOrd="0" destOrd="0" presId="urn:microsoft.com/office/officeart/2005/8/layout/hierarchy2"/>
    <dgm:cxn modelId="{8621D354-7BD1-484F-9BDB-69C729F67C47}" type="presParOf" srcId="{522953DF-1256-4640-B48B-608BB4354D9E}" destId="{C8003A29-5B09-4E71-B9B8-485D68013A1B}" srcOrd="5" destOrd="0" presId="urn:microsoft.com/office/officeart/2005/8/layout/hierarchy2"/>
    <dgm:cxn modelId="{A0CFE07E-12DD-4EF7-A85B-3641FB5F8A90}" type="presParOf" srcId="{C8003A29-5B09-4E71-B9B8-485D68013A1B}" destId="{C289ADBC-FFAE-4B6B-9DF7-61A9AC74E295}" srcOrd="0" destOrd="0" presId="urn:microsoft.com/office/officeart/2005/8/layout/hierarchy2"/>
    <dgm:cxn modelId="{75DF3EA4-BE6E-4A96-84A0-E623DA5F5DA8}" type="presParOf" srcId="{C8003A29-5B09-4E71-B9B8-485D68013A1B}" destId="{568693C0-0DCD-4A8E-99AF-B094719CF7CA}" srcOrd="1" destOrd="0" presId="urn:microsoft.com/office/officeart/2005/8/layout/hierarchy2"/>
    <dgm:cxn modelId="{E2D1A32B-3AFF-4C49-8347-A5B5ABBE8748}" type="presParOf" srcId="{522953DF-1256-4640-B48B-608BB4354D9E}" destId="{8E5595EC-A6AA-4877-A312-B1F8091EC960}" srcOrd="6" destOrd="0" presId="urn:microsoft.com/office/officeart/2005/8/layout/hierarchy2"/>
    <dgm:cxn modelId="{1615E645-A576-42BC-AC91-F587032E4AA3}" type="presParOf" srcId="{8E5595EC-A6AA-4877-A312-B1F8091EC960}" destId="{FBB4C615-D36C-4ABD-B2E2-2C5433431C6A}" srcOrd="0" destOrd="0" presId="urn:microsoft.com/office/officeart/2005/8/layout/hierarchy2"/>
    <dgm:cxn modelId="{CA873CBA-B6DF-4BDD-8959-7462B7EDDD4A}" type="presParOf" srcId="{522953DF-1256-4640-B48B-608BB4354D9E}" destId="{667D4710-D2A5-4F3B-8B0A-6AAF09B4BD90}" srcOrd="7" destOrd="0" presId="urn:microsoft.com/office/officeart/2005/8/layout/hierarchy2"/>
    <dgm:cxn modelId="{88138EF8-F6E9-44F0-839D-4D834F377DD4}" type="presParOf" srcId="{667D4710-D2A5-4F3B-8B0A-6AAF09B4BD90}" destId="{81CBA9A3-6783-4BAD-A76C-5536EB9C4C06}" srcOrd="0" destOrd="0" presId="urn:microsoft.com/office/officeart/2005/8/layout/hierarchy2"/>
    <dgm:cxn modelId="{CEC01D8B-8788-4EC8-937F-15FB463484EC}" type="presParOf" srcId="{667D4710-D2A5-4F3B-8B0A-6AAF09B4BD90}" destId="{5A160F6A-A9F7-496C-9350-79EF95CB5366}" srcOrd="1" destOrd="0" presId="urn:microsoft.com/office/officeart/2005/8/layout/hierarchy2"/>
    <dgm:cxn modelId="{A55C66C3-E5F4-49F8-ABB5-AEFB0B1A2C1A}" type="presParOf" srcId="{522953DF-1256-4640-B48B-608BB4354D9E}" destId="{9E877750-8999-45DA-8CC2-6D58A01B0886}" srcOrd="8" destOrd="0" presId="urn:microsoft.com/office/officeart/2005/8/layout/hierarchy2"/>
    <dgm:cxn modelId="{441372D6-77F8-4FC8-958C-37EAF1B44475}" type="presParOf" srcId="{9E877750-8999-45DA-8CC2-6D58A01B0886}" destId="{B7A6EB5C-770B-413A-9F95-DBD4C455DF45}" srcOrd="0" destOrd="0" presId="urn:microsoft.com/office/officeart/2005/8/layout/hierarchy2"/>
    <dgm:cxn modelId="{947CE540-21D1-4B15-A001-A34DCC5ABE66}" type="presParOf" srcId="{522953DF-1256-4640-B48B-608BB4354D9E}" destId="{5A5CC02A-C25B-4192-AD4D-5B8E8E1B8DD2}" srcOrd="9" destOrd="0" presId="urn:microsoft.com/office/officeart/2005/8/layout/hierarchy2"/>
    <dgm:cxn modelId="{54D4804D-4896-43DD-81E6-9D290E629E05}" type="presParOf" srcId="{5A5CC02A-C25B-4192-AD4D-5B8E8E1B8DD2}" destId="{7416903E-5757-46B8-B95A-FA825DAEFCEC}" srcOrd="0" destOrd="0" presId="urn:microsoft.com/office/officeart/2005/8/layout/hierarchy2"/>
    <dgm:cxn modelId="{CE7CADFD-034F-4B2F-AA5A-FB042B91A3AC}" type="presParOf" srcId="{5A5CC02A-C25B-4192-AD4D-5B8E8E1B8DD2}" destId="{E26B2727-76FA-41D3-B4CA-89EFAE6ECD2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66887F-2245-4A38-9044-94B0481EC296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E2CAF9C5-39B9-4ACB-B894-A0303DA895E6}">
      <dgm:prSet custT="1"/>
      <dgm:spPr/>
      <dgm:t>
        <a:bodyPr/>
        <a:lstStyle/>
        <a:p>
          <a:r>
            <a:rPr lang="en-US" sz="2800" b="1"/>
            <a:t>radikularni bol</a:t>
          </a:r>
          <a:endParaRPr lang="en-US" sz="2800"/>
        </a:p>
      </dgm:t>
    </dgm:pt>
    <dgm:pt modelId="{AAB502F3-2D89-4D5A-B61E-45CF4E75C5C8}" type="parTrans" cxnId="{9C233392-E7E3-4027-A003-0B067C0B2F85}">
      <dgm:prSet/>
      <dgm:spPr/>
      <dgm:t>
        <a:bodyPr/>
        <a:lstStyle/>
        <a:p>
          <a:endParaRPr lang="en-US" sz="2800"/>
        </a:p>
      </dgm:t>
    </dgm:pt>
    <dgm:pt modelId="{578E1C0D-9C36-412E-9635-70DF27CEEEAC}" type="sibTrans" cxnId="{9C233392-E7E3-4027-A003-0B067C0B2F85}">
      <dgm:prSet/>
      <dgm:spPr/>
      <dgm:t>
        <a:bodyPr/>
        <a:lstStyle/>
        <a:p>
          <a:endParaRPr lang="en-US" sz="2800"/>
        </a:p>
      </dgm:t>
    </dgm:pt>
    <dgm:pt modelId="{C045291D-3BA4-4D24-91E4-28C6E74EE334}">
      <dgm:prSet custT="1"/>
      <dgm:spPr/>
      <dgm:t>
        <a:bodyPr/>
        <a:lstStyle/>
        <a:p>
          <a:r>
            <a:rPr lang="en-US" sz="2800" b="1" dirty="0"/>
            <a:t>l</a:t>
          </a:r>
          <a:r>
            <a:rPr lang="sr-Latn-RS" sz="2800" b="1" dirty="0"/>
            <a:t>umbalni</a:t>
          </a:r>
          <a:r>
            <a:rPr lang="en-US" sz="2800" b="1" dirty="0"/>
            <a:t> </a:t>
          </a:r>
          <a:r>
            <a:rPr lang="en-US" sz="2800" b="1" dirty="0" err="1"/>
            <a:t>bol</a:t>
          </a:r>
          <a:r>
            <a:rPr lang="en-US" sz="2800" b="1" dirty="0"/>
            <a:t>/</a:t>
          </a:r>
          <a:r>
            <a:rPr lang="en-US" sz="2800" b="1" dirty="0" err="1"/>
            <a:t>akutni</a:t>
          </a:r>
          <a:r>
            <a:rPr lang="en-US" sz="2800" b="1" dirty="0"/>
            <a:t> </a:t>
          </a:r>
          <a:r>
            <a:rPr lang="sr-Latn-RS" sz="2800" b="1" dirty="0"/>
            <a:t>i</a:t>
          </a:r>
          <a:r>
            <a:rPr lang="en-US" sz="2800" b="1" dirty="0"/>
            <a:t> </a:t>
          </a:r>
          <a:r>
            <a:rPr lang="en-US" sz="2800" b="1" dirty="0" err="1"/>
            <a:t>hron</a:t>
          </a:r>
          <a:r>
            <a:rPr lang="sr-Latn-RS" sz="2800" b="1" dirty="0"/>
            <a:t>ični koji traje duže od tri meseca/</a:t>
          </a:r>
          <a:endParaRPr lang="en-US" sz="2800" dirty="0"/>
        </a:p>
      </dgm:t>
    </dgm:pt>
    <dgm:pt modelId="{1F00F741-5415-4CED-944B-EB5DF82813DC}" type="parTrans" cxnId="{C8BC7667-F7EA-4D08-A56F-D4039808DDFB}">
      <dgm:prSet/>
      <dgm:spPr/>
      <dgm:t>
        <a:bodyPr/>
        <a:lstStyle/>
        <a:p>
          <a:endParaRPr lang="en-US" sz="2800"/>
        </a:p>
      </dgm:t>
    </dgm:pt>
    <dgm:pt modelId="{288F9AF1-29E0-4C3D-8E2C-87CF34363D21}" type="sibTrans" cxnId="{C8BC7667-F7EA-4D08-A56F-D4039808DDFB}">
      <dgm:prSet/>
      <dgm:spPr/>
      <dgm:t>
        <a:bodyPr/>
        <a:lstStyle/>
        <a:p>
          <a:endParaRPr lang="en-US" sz="2800"/>
        </a:p>
      </dgm:t>
    </dgm:pt>
    <dgm:pt modelId="{385496AF-CD36-493F-B8E4-58600FBEC081}">
      <dgm:prSet custT="1"/>
      <dgm:spPr/>
      <dgm:t>
        <a:bodyPr/>
        <a:lstStyle/>
        <a:p>
          <a:r>
            <a:rPr lang="en-US" sz="2800" b="1"/>
            <a:t>neurološki deficit</a:t>
          </a:r>
          <a:endParaRPr lang="en-US" sz="2800"/>
        </a:p>
      </dgm:t>
    </dgm:pt>
    <dgm:pt modelId="{9E1B3205-B4A2-4E0D-B7A5-0BF867DB5F5C}" type="parTrans" cxnId="{5251874C-FC1D-4123-AB98-64C60C28DFE4}">
      <dgm:prSet/>
      <dgm:spPr/>
      <dgm:t>
        <a:bodyPr/>
        <a:lstStyle/>
        <a:p>
          <a:endParaRPr lang="en-US" sz="2800"/>
        </a:p>
      </dgm:t>
    </dgm:pt>
    <dgm:pt modelId="{0EAC143C-ABB1-4628-8DC4-78A43AC2D6EE}" type="sibTrans" cxnId="{5251874C-FC1D-4123-AB98-64C60C28DFE4}">
      <dgm:prSet/>
      <dgm:spPr/>
      <dgm:t>
        <a:bodyPr/>
        <a:lstStyle/>
        <a:p>
          <a:endParaRPr lang="en-US" sz="2800"/>
        </a:p>
      </dgm:t>
    </dgm:pt>
    <dgm:pt modelId="{9D8C9DDD-75B6-42BB-9E95-C3D5154B4CCF}">
      <dgm:prSet custT="1"/>
      <dgm:spPr/>
      <dgm:t>
        <a:bodyPr/>
        <a:lstStyle/>
        <a:p>
          <a:r>
            <a:rPr lang="en-US" sz="2800" b="1"/>
            <a:t>pozitivni testovi istezanja</a:t>
          </a:r>
          <a:endParaRPr lang="en-US" sz="2800"/>
        </a:p>
      </dgm:t>
    </dgm:pt>
    <dgm:pt modelId="{71FB38FC-8088-4D78-87B5-061893BEF3E3}" type="parTrans" cxnId="{B91BB4F2-AF4D-4984-A0DF-DC542A18194A}">
      <dgm:prSet/>
      <dgm:spPr/>
      <dgm:t>
        <a:bodyPr/>
        <a:lstStyle/>
        <a:p>
          <a:endParaRPr lang="en-US" sz="2800"/>
        </a:p>
      </dgm:t>
    </dgm:pt>
    <dgm:pt modelId="{37B39FD2-6872-4FA2-A9DE-728F95A8D92B}" type="sibTrans" cxnId="{B91BB4F2-AF4D-4984-A0DF-DC542A18194A}">
      <dgm:prSet/>
      <dgm:spPr/>
      <dgm:t>
        <a:bodyPr/>
        <a:lstStyle/>
        <a:p>
          <a:endParaRPr lang="en-US" sz="2800"/>
        </a:p>
      </dgm:t>
    </dgm:pt>
    <dgm:pt modelId="{858385C0-632C-41E7-920F-382979520EB4}" type="pres">
      <dgm:prSet presAssocID="{6866887F-2245-4A38-9044-94B0481EC296}" presName="linear" presStyleCnt="0">
        <dgm:presLayoutVars>
          <dgm:animLvl val="lvl"/>
          <dgm:resizeHandles val="exact"/>
        </dgm:presLayoutVars>
      </dgm:prSet>
      <dgm:spPr/>
    </dgm:pt>
    <dgm:pt modelId="{560F2DDD-045C-4F3C-93D6-1EA269F8B959}" type="pres">
      <dgm:prSet presAssocID="{E2CAF9C5-39B9-4ACB-B894-A0303DA895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4C57EE2-A55A-4D95-85F4-9D783F89BE0C}" type="pres">
      <dgm:prSet presAssocID="{578E1C0D-9C36-412E-9635-70DF27CEEEAC}" presName="spacer" presStyleCnt="0"/>
      <dgm:spPr/>
    </dgm:pt>
    <dgm:pt modelId="{2519F2F5-A2D7-4C5A-B538-BF1CA4109EB3}" type="pres">
      <dgm:prSet presAssocID="{C045291D-3BA4-4D24-91E4-28C6E74EE3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86367CC-3EE2-4500-B582-B8D7AEC444D1}" type="pres">
      <dgm:prSet presAssocID="{288F9AF1-29E0-4C3D-8E2C-87CF34363D21}" presName="spacer" presStyleCnt="0"/>
      <dgm:spPr/>
    </dgm:pt>
    <dgm:pt modelId="{DFE1F5B5-0A5D-4226-AAB9-3CDD6B57D136}" type="pres">
      <dgm:prSet presAssocID="{385496AF-CD36-493F-B8E4-58600FBEC08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D944400-DF82-4B59-BD23-D6F947D51049}" type="pres">
      <dgm:prSet presAssocID="{0EAC143C-ABB1-4628-8DC4-78A43AC2D6EE}" presName="spacer" presStyleCnt="0"/>
      <dgm:spPr/>
    </dgm:pt>
    <dgm:pt modelId="{8878C348-33FC-4AC8-AD87-260821EF39D6}" type="pres">
      <dgm:prSet presAssocID="{9D8C9DDD-75B6-42BB-9E95-C3D5154B4CC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F497D22-BF7D-430D-9934-4A19969EEF74}" type="presOf" srcId="{6866887F-2245-4A38-9044-94B0481EC296}" destId="{858385C0-632C-41E7-920F-382979520EB4}" srcOrd="0" destOrd="0" presId="urn:microsoft.com/office/officeart/2005/8/layout/vList2"/>
    <dgm:cxn modelId="{F8670B41-43C9-481E-9EC8-08F72843CB94}" type="presOf" srcId="{385496AF-CD36-493F-B8E4-58600FBEC081}" destId="{DFE1F5B5-0A5D-4226-AAB9-3CDD6B57D136}" srcOrd="0" destOrd="0" presId="urn:microsoft.com/office/officeart/2005/8/layout/vList2"/>
    <dgm:cxn modelId="{C8BC7667-F7EA-4D08-A56F-D4039808DDFB}" srcId="{6866887F-2245-4A38-9044-94B0481EC296}" destId="{C045291D-3BA4-4D24-91E4-28C6E74EE334}" srcOrd="1" destOrd="0" parTransId="{1F00F741-5415-4CED-944B-EB5DF82813DC}" sibTransId="{288F9AF1-29E0-4C3D-8E2C-87CF34363D21}"/>
    <dgm:cxn modelId="{C72FE848-BF50-4C26-A20A-A0D4B9926EEF}" type="presOf" srcId="{9D8C9DDD-75B6-42BB-9E95-C3D5154B4CCF}" destId="{8878C348-33FC-4AC8-AD87-260821EF39D6}" srcOrd="0" destOrd="0" presId="urn:microsoft.com/office/officeart/2005/8/layout/vList2"/>
    <dgm:cxn modelId="{5251874C-FC1D-4123-AB98-64C60C28DFE4}" srcId="{6866887F-2245-4A38-9044-94B0481EC296}" destId="{385496AF-CD36-493F-B8E4-58600FBEC081}" srcOrd="2" destOrd="0" parTransId="{9E1B3205-B4A2-4E0D-B7A5-0BF867DB5F5C}" sibTransId="{0EAC143C-ABB1-4628-8DC4-78A43AC2D6EE}"/>
    <dgm:cxn modelId="{9C233392-E7E3-4027-A003-0B067C0B2F85}" srcId="{6866887F-2245-4A38-9044-94B0481EC296}" destId="{E2CAF9C5-39B9-4ACB-B894-A0303DA895E6}" srcOrd="0" destOrd="0" parTransId="{AAB502F3-2D89-4D5A-B61E-45CF4E75C5C8}" sibTransId="{578E1C0D-9C36-412E-9635-70DF27CEEEAC}"/>
    <dgm:cxn modelId="{46DF02B8-2C6A-4DD5-8717-A2EE9323F31A}" type="presOf" srcId="{E2CAF9C5-39B9-4ACB-B894-A0303DA895E6}" destId="{560F2DDD-045C-4F3C-93D6-1EA269F8B959}" srcOrd="0" destOrd="0" presId="urn:microsoft.com/office/officeart/2005/8/layout/vList2"/>
    <dgm:cxn modelId="{08BD25BD-7757-49B9-AA9F-D6DBFF145A7A}" type="presOf" srcId="{C045291D-3BA4-4D24-91E4-28C6E74EE334}" destId="{2519F2F5-A2D7-4C5A-B538-BF1CA4109EB3}" srcOrd="0" destOrd="0" presId="urn:microsoft.com/office/officeart/2005/8/layout/vList2"/>
    <dgm:cxn modelId="{B91BB4F2-AF4D-4984-A0DF-DC542A18194A}" srcId="{6866887F-2245-4A38-9044-94B0481EC296}" destId="{9D8C9DDD-75B6-42BB-9E95-C3D5154B4CCF}" srcOrd="3" destOrd="0" parTransId="{71FB38FC-8088-4D78-87B5-061893BEF3E3}" sibTransId="{37B39FD2-6872-4FA2-A9DE-728F95A8D92B}"/>
    <dgm:cxn modelId="{A249E9C3-B6F1-47AE-9DC1-8C90DDBD400C}" type="presParOf" srcId="{858385C0-632C-41E7-920F-382979520EB4}" destId="{560F2DDD-045C-4F3C-93D6-1EA269F8B959}" srcOrd="0" destOrd="0" presId="urn:microsoft.com/office/officeart/2005/8/layout/vList2"/>
    <dgm:cxn modelId="{6EBFB790-6733-4631-94A3-F87998DEA2DE}" type="presParOf" srcId="{858385C0-632C-41E7-920F-382979520EB4}" destId="{F4C57EE2-A55A-4D95-85F4-9D783F89BE0C}" srcOrd="1" destOrd="0" presId="urn:microsoft.com/office/officeart/2005/8/layout/vList2"/>
    <dgm:cxn modelId="{9BD4CA03-1703-4891-9A2B-4A13C3C26082}" type="presParOf" srcId="{858385C0-632C-41E7-920F-382979520EB4}" destId="{2519F2F5-A2D7-4C5A-B538-BF1CA4109EB3}" srcOrd="2" destOrd="0" presId="urn:microsoft.com/office/officeart/2005/8/layout/vList2"/>
    <dgm:cxn modelId="{40B2785A-8438-4886-8B79-43E9FF58FBC8}" type="presParOf" srcId="{858385C0-632C-41E7-920F-382979520EB4}" destId="{F86367CC-3EE2-4500-B582-B8D7AEC444D1}" srcOrd="3" destOrd="0" presId="urn:microsoft.com/office/officeart/2005/8/layout/vList2"/>
    <dgm:cxn modelId="{336166B4-E627-41BB-8073-9A749EC0F1A2}" type="presParOf" srcId="{858385C0-632C-41E7-920F-382979520EB4}" destId="{DFE1F5B5-0A5D-4226-AAB9-3CDD6B57D136}" srcOrd="4" destOrd="0" presId="urn:microsoft.com/office/officeart/2005/8/layout/vList2"/>
    <dgm:cxn modelId="{654AEA94-BAA4-4BAD-95EA-699E9920861D}" type="presParOf" srcId="{858385C0-632C-41E7-920F-382979520EB4}" destId="{4D944400-DF82-4B59-BD23-D6F947D51049}" srcOrd="5" destOrd="0" presId="urn:microsoft.com/office/officeart/2005/8/layout/vList2"/>
    <dgm:cxn modelId="{E15EDE89-864A-421C-AA0E-659588B524BF}" type="presParOf" srcId="{858385C0-632C-41E7-920F-382979520EB4}" destId="{8878C348-33FC-4AC8-AD87-260821EF39D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5A34AC-E8A4-4A91-A22A-B7076F496E01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D1B1FF68-3510-4DCD-8545-4AFB182B7323}">
      <dgm:prSet custT="1"/>
      <dgm:spPr/>
      <dgm:t>
        <a:bodyPr/>
        <a:lstStyle/>
        <a:p>
          <a:pPr algn="ctr"/>
          <a:r>
            <a:rPr lang="en-US" sz="2400" b="1" dirty="0">
              <a:latin typeface="Trebuchet MS" panose="020B0603020202020204" pitchFamily="34" charset="0"/>
            </a:rPr>
            <a:t>NATIVNE RADIOGRAFIJE</a:t>
          </a:r>
          <a:endParaRPr lang="en-US" sz="2400" dirty="0">
            <a:latin typeface="Trebuchet MS" panose="020B0603020202020204" pitchFamily="34" charset="0"/>
          </a:endParaRPr>
        </a:p>
      </dgm:t>
    </dgm:pt>
    <dgm:pt modelId="{59EB5C2E-ACD4-40F2-BA35-CAB788352977}" type="parTrans" cxnId="{A4A02109-DA21-4708-8A17-7AD149588D50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485783AC-ABF7-45C5-8F0D-F086C954DE74}" type="sibTrans" cxnId="{A4A02109-DA21-4708-8A17-7AD149588D50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964A23AA-5134-46D2-A8D8-B51E36A2E4B6}">
      <dgm:prSet custT="1"/>
      <dgm:spPr/>
      <dgm:t>
        <a:bodyPr/>
        <a:lstStyle/>
        <a:p>
          <a:r>
            <a:rPr lang="en-US" sz="2400" b="0">
              <a:latin typeface="Trebuchet MS" panose="020B0603020202020204" pitchFamily="34" charset="0"/>
            </a:rPr>
            <a:t>suženje intervertebralnog prostora</a:t>
          </a:r>
          <a:endParaRPr lang="en-US" sz="2400" b="0" dirty="0">
            <a:latin typeface="Trebuchet MS" panose="020B0603020202020204" pitchFamily="34" charset="0"/>
          </a:endParaRPr>
        </a:p>
      </dgm:t>
    </dgm:pt>
    <dgm:pt modelId="{8E5DA8CA-106E-4A1A-A852-9ED7B49F2A5B}" type="parTrans" cxnId="{1D951BEB-0B6B-447E-81B1-E992464ADD45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2DDF0EB7-9F57-499D-AE19-80D81F298120}" type="sibTrans" cxnId="{1D951BEB-0B6B-447E-81B1-E992464ADD45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D99DAE61-C266-49E4-A7C2-441EC885E202}">
      <dgm:prSet custT="1"/>
      <dgm:spPr/>
      <dgm:t>
        <a:bodyPr/>
        <a:lstStyle/>
        <a:p>
          <a:r>
            <a:rPr lang="en-US" sz="2400" b="0">
              <a:latin typeface="Trebuchet MS" panose="020B0603020202020204" pitchFamily="34" charset="0"/>
            </a:rPr>
            <a:t>lokalizovani oseofiti</a:t>
          </a:r>
          <a:endParaRPr lang="en-US" sz="2400" b="0" dirty="0">
            <a:latin typeface="Trebuchet MS" panose="020B0603020202020204" pitchFamily="34" charset="0"/>
          </a:endParaRPr>
        </a:p>
      </dgm:t>
    </dgm:pt>
    <dgm:pt modelId="{DFB5F051-37A8-4D7C-BDD4-160B4EB11DE7}" type="parTrans" cxnId="{54DD7B85-3476-47E4-B172-055F534C6E87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44363084-FACF-46CD-9FF2-8167D1A9DFC9}" type="sibTrans" cxnId="{54DD7B85-3476-47E4-B172-055F534C6E87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33293921-038F-4420-A266-1AAA6F6BF676}">
      <dgm:prSet custT="1"/>
      <dgm:spPr/>
      <dgm:t>
        <a:bodyPr/>
        <a:lstStyle/>
        <a:p>
          <a:r>
            <a:rPr lang="en-US" sz="2400" b="0">
              <a:latin typeface="Trebuchet MS" panose="020B0603020202020204" pitchFamily="34" charset="0"/>
            </a:rPr>
            <a:t>spondilolisteza ili spondiloza</a:t>
          </a:r>
          <a:endParaRPr lang="en-US" sz="2400" b="0" dirty="0">
            <a:latin typeface="Trebuchet MS" panose="020B0603020202020204" pitchFamily="34" charset="0"/>
          </a:endParaRPr>
        </a:p>
      </dgm:t>
    </dgm:pt>
    <dgm:pt modelId="{64F6F400-A418-4FB9-AE99-23253AB45B57}" type="parTrans" cxnId="{A669D71B-0214-4103-9D5B-771056D67693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0E51717C-98C1-44FE-B516-E5CB332290A1}" type="sibTrans" cxnId="{A669D71B-0214-4103-9D5B-771056D67693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50E82B9A-0B61-48E2-A854-453320C593FD}">
      <dgm:prSet custT="1"/>
      <dgm:spPr/>
      <dgm:t>
        <a:bodyPr/>
        <a:lstStyle/>
        <a:p>
          <a:r>
            <a:rPr lang="en-US" sz="2400" b="0">
              <a:latin typeface="Trebuchet MS" panose="020B0603020202020204" pitchFamily="34" charset="0"/>
            </a:rPr>
            <a:t>ispravljena lumbalna lordoza</a:t>
          </a:r>
          <a:endParaRPr lang="en-US" sz="2400" b="0" dirty="0">
            <a:latin typeface="Trebuchet MS" panose="020B0603020202020204" pitchFamily="34" charset="0"/>
          </a:endParaRPr>
        </a:p>
      </dgm:t>
    </dgm:pt>
    <dgm:pt modelId="{FD136CF1-B808-407D-B76A-A50F47EE2DEC}" type="parTrans" cxnId="{3BF8FA62-7FB1-4D59-924E-15F76363CA2F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6D6620EE-19A9-4616-9B35-3D57C4673DEA}" type="sibTrans" cxnId="{3BF8FA62-7FB1-4D59-924E-15F76363CA2F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330840C2-E3A8-4AC0-99C5-0E496BEBFB24}">
      <dgm:prSet custT="1"/>
      <dgm:spPr/>
      <dgm:t>
        <a:bodyPr/>
        <a:lstStyle/>
        <a:p>
          <a:r>
            <a:rPr lang="en-US" sz="2400" b="0" dirty="0" err="1">
              <a:latin typeface="Trebuchet MS" panose="020B0603020202020204" pitchFamily="34" charset="0"/>
            </a:rPr>
            <a:t>lateralna</a:t>
          </a:r>
          <a:r>
            <a:rPr lang="en-US" sz="2400" b="0" dirty="0">
              <a:latin typeface="Trebuchet MS" panose="020B0603020202020204" pitchFamily="34" charset="0"/>
            </a:rPr>
            <a:t> </a:t>
          </a:r>
          <a:r>
            <a:rPr lang="en-US" sz="2400" b="0" dirty="0" err="1">
              <a:latin typeface="Trebuchet MS" panose="020B0603020202020204" pitchFamily="34" charset="0"/>
            </a:rPr>
            <a:t>angulacija</a:t>
          </a:r>
          <a:endParaRPr lang="en-US" sz="2400" b="0" dirty="0">
            <a:latin typeface="Trebuchet MS" panose="020B0603020202020204" pitchFamily="34" charset="0"/>
          </a:endParaRPr>
        </a:p>
      </dgm:t>
    </dgm:pt>
    <dgm:pt modelId="{39BAD79B-B98F-4075-B275-74DE09036E8B}" type="parTrans" cxnId="{20F4519D-FBEF-4EE9-8A32-C70A663AC77F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B9EF6D45-A1DD-4705-9391-3A1A97CDA731}" type="sibTrans" cxnId="{20F4519D-FBEF-4EE9-8A32-C70A663AC77F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3AE1AE9C-EC88-4442-A4B0-3BEA95E38000}" type="pres">
      <dgm:prSet presAssocID="{1E5A34AC-E8A4-4A91-A22A-B7076F496E01}" presName="linear" presStyleCnt="0">
        <dgm:presLayoutVars>
          <dgm:animLvl val="lvl"/>
          <dgm:resizeHandles val="exact"/>
        </dgm:presLayoutVars>
      </dgm:prSet>
      <dgm:spPr/>
    </dgm:pt>
    <dgm:pt modelId="{9A5B4914-17A0-45C6-A2AF-5F333B862590}" type="pres">
      <dgm:prSet presAssocID="{D1B1FF68-3510-4DCD-8545-4AFB182B7323}" presName="parentText" presStyleLbl="node1" presStyleIdx="0" presStyleCnt="1" custLinFactNeighborX="1672" custLinFactNeighborY="-17382">
        <dgm:presLayoutVars>
          <dgm:chMax val="0"/>
          <dgm:bulletEnabled val="1"/>
        </dgm:presLayoutVars>
      </dgm:prSet>
      <dgm:spPr/>
    </dgm:pt>
    <dgm:pt modelId="{10D009DD-375A-4E5D-B002-9A6D33E7E935}" type="pres">
      <dgm:prSet presAssocID="{D1B1FF68-3510-4DCD-8545-4AFB182B732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4A02109-DA21-4708-8A17-7AD149588D50}" srcId="{1E5A34AC-E8A4-4A91-A22A-B7076F496E01}" destId="{D1B1FF68-3510-4DCD-8545-4AFB182B7323}" srcOrd="0" destOrd="0" parTransId="{59EB5C2E-ACD4-40F2-BA35-CAB788352977}" sibTransId="{485783AC-ABF7-45C5-8F0D-F086C954DE74}"/>
    <dgm:cxn modelId="{DD1A4019-F1CE-489A-B811-E6B653A83AEB}" type="presOf" srcId="{33293921-038F-4420-A266-1AAA6F6BF676}" destId="{10D009DD-375A-4E5D-B002-9A6D33E7E935}" srcOrd="0" destOrd="2" presId="urn:microsoft.com/office/officeart/2005/8/layout/vList2"/>
    <dgm:cxn modelId="{A669D71B-0214-4103-9D5B-771056D67693}" srcId="{D1B1FF68-3510-4DCD-8545-4AFB182B7323}" destId="{33293921-038F-4420-A266-1AAA6F6BF676}" srcOrd="2" destOrd="0" parTransId="{64F6F400-A418-4FB9-AE99-23253AB45B57}" sibTransId="{0E51717C-98C1-44FE-B516-E5CB332290A1}"/>
    <dgm:cxn modelId="{7073FF2D-4291-4619-8170-05282F4F0CE5}" type="presOf" srcId="{964A23AA-5134-46D2-A8D8-B51E36A2E4B6}" destId="{10D009DD-375A-4E5D-B002-9A6D33E7E935}" srcOrd="0" destOrd="0" presId="urn:microsoft.com/office/officeart/2005/8/layout/vList2"/>
    <dgm:cxn modelId="{3BF8FA62-7FB1-4D59-924E-15F76363CA2F}" srcId="{D1B1FF68-3510-4DCD-8545-4AFB182B7323}" destId="{50E82B9A-0B61-48E2-A854-453320C593FD}" srcOrd="3" destOrd="0" parTransId="{FD136CF1-B808-407D-B76A-A50F47EE2DEC}" sibTransId="{6D6620EE-19A9-4616-9B35-3D57C4673DEA}"/>
    <dgm:cxn modelId="{F7BAD644-386C-4A98-B87B-DB5FA301D0EF}" type="presOf" srcId="{330840C2-E3A8-4AC0-99C5-0E496BEBFB24}" destId="{10D009DD-375A-4E5D-B002-9A6D33E7E935}" srcOrd="0" destOrd="4" presId="urn:microsoft.com/office/officeart/2005/8/layout/vList2"/>
    <dgm:cxn modelId="{C467904B-C81F-47B6-9536-77AB92402E66}" type="presOf" srcId="{D99DAE61-C266-49E4-A7C2-441EC885E202}" destId="{10D009DD-375A-4E5D-B002-9A6D33E7E935}" srcOrd="0" destOrd="1" presId="urn:microsoft.com/office/officeart/2005/8/layout/vList2"/>
    <dgm:cxn modelId="{BA4E3578-7BCD-4ED3-9758-5B1A2A360525}" type="presOf" srcId="{50E82B9A-0B61-48E2-A854-453320C593FD}" destId="{10D009DD-375A-4E5D-B002-9A6D33E7E935}" srcOrd="0" destOrd="3" presId="urn:microsoft.com/office/officeart/2005/8/layout/vList2"/>
    <dgm:cxn modelId="{54DD7B85-3476-47E4-B172-055F534C6E87}" srcId="{D1B1FF68-3510-4DCD-8545-4AFB182B7323}" destId="{D99DAE61-C266-49E4-A7C2-441EC885E202}" srcOrd="1" destOrd="0" parTransId="{DFB5F051-37A8-4D7C-BDD4-160B4EB11DE7}" sibTransId="{44363084-FACF-46CD-9FF2-8167D1A9DFC9}"/>
    <dgm:cxn modelId="{20F4519D-FBEF-4EE9-8A32-C70A663AC77F}" srcId="{D1B1FF68-3510-4DCD-8545-4AFB182B7323}" destId="{330840C2-E3A8-4AC0-99C5-0E496BEBFB24}" srcOrd="4" destOrd="0" parTransId="{39BAD79B-B98F-4075-B275-74DE09036E8B}" sibTransId="{B9EF6D45-A1DD-4705-9391-3A1A97CDA731}"/>
    <dgm:cxn modelId="{1D951BEB-0B6B-447E-81B1-E992464ADD45}" srcId="{D1B1FF68-3510-4DCD-8545-4AFB182B7323}" destId="{964A23AA-5134-46D2-A8D8-B51E36A2E4B6}" srcOrd="0" destOrd="0" parTransId="{8E5DA8CA-106E-4A1A-A852-9ED7B49F2A5B}" sibTransId="{2DDF0EB7-9F57-499D-AE19-80D81F298120}"/>
    <dgm:cxn modelId="{FF0947F7-81A8-4166-979D-EEB5885954A0}" type="presOf" srcId="{D1B1FF68-3510-4DCD-8545-4AFB182B7323}" destId="{9A5B4914-17A0-45C6-A2AF-5F333B862590}" srcOrd="0" destOrd="0" presId="urn:microsoft.com/office/officeart/2005/8/layout/vList2"/>
    <dgm:cxn modelId="{47EBD9FB-9FB3-421A-8EA0-E83BA1774778}" type="presOf" srcId="{1E5A34AC-E8A4-4A91-A22A-B7076F496E01}" destId="{3AE1AE9C-EC88-4442-A4B0-3BEA95E38000}" srcOrd="0" destOrd="0" presId="urn:microsoft.com/office/officeart/2005/8/layout/vList2"/>
    <dgm:cxn modelId="{EF41151A-1C33-4F28-9EF8-BF6A0B8CD40B}" type="presParOf" srcId="{3AE1AE9C-EC88-4442-A4B0-3BEA95E38000}" destId="{9A5B4914-17A0-45C6-A2AF-5F333B862590}" srcOrd="0" destOrd="0" presId="urn:microsoft.com/office/officeart/2005/8/layout/vList2"/>
    <dgm:cxn modelId="{0019F6E1-1FA5-4298-9452-6D88A2109C2E}" type="presParOf" srcId="{3AE1AE9C-EC88-4442-A4B0-3BEA95E38000}" destId="{10D009DD-375A-4E5D-B002-9A6D33E7E93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751AF1-4CA1-4752-8FE2-379DB6FD5E28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747E3C39-52CD-4143-B790-E1329353D3F3}">
      <dgm:prSet custT="1"/>
      <dgm:spPr/>
      <dgm:t>
        <a:bodyPr/>
        <a:lstStyle/>
        <a:p>
          <a:pPr algn="ctr"/>
          <a:r>
            <a:rPr lang="en-US" sz="2400" b="1" dirty="0">
              <a:latin typeface="Trebuchet MS" panose="020B0603020202020204" pitchFamily="34" charset="0"/>
            </a:rPr>
            <a:t>MIJELOGRAFIJA</a:t>
          </a:r>
          <a:endParaRPr lang="en-US" sz="2400" dirty="0">
            <a:latin typeface="Trebuchet MS" panose="020B0603020202020204" pitchFamily="34" charset="0"/>
          </a:endParaRPr>
        </a:p>
      </dgm:t>
    </dgm:pt>
    <dgm:pt modelId="{FAC103E5-07B2-44D2-AAF6-98005CDD4764}" type="parTrans" cxnId="{684FFD82-2162-4C02-A308-7AA1D3C1E9B3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39084E62-B055-4CF8-A3E7-936ABCF149AC}" type="sibTrans" cxnId="{684FFD82-2162-4C02-A308-7AA1D3C1E9B3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6EE5A3CB-7C67-489E-A53B-D37F590D1E19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obliteracija</a:t>
          </a:r>
          <a:r>
            <a:rPr lang="en-US" sz="2400" b="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korenskog</a:t>
          </a:r>
          <a:r>
            <a:rPr lang="en-US" sz="2400" b="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špaga</a:t>
          </a:r>
          <a:endParaRPr lang="en-US" sz="2400" b="0" dirty="0">
            <a:solidFill>
              <a:srgbClr val="44546A"/>
            </a:solidFill>
            <a:latin typeface="Trebuchet MS" panose="020B0603020202020204" pitchFamily="34" charset="0"/>
          </a:endParaRPr>
        </a:p>
      </dgm:t>
    </dgm:pt>
    <dgm:pt modelId="{88FE4614-582A-4C2A-B22C-5311BC669F2B}" type="parTrans" cxnId="{B6DC72C3-E935-4454-B10B-069CA5D56461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5215877A-9EFB-42C3-9D09-6B394FB52208}" type="sibTrans" cxnId="{B6DC72C3-E935-4454-B10B-069CA5D56461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EDCEFC73-E276-4C3C-B4B3-E5D39EBBCA32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unilateralno</a:t>
          </a:r>
          <a:r>
            <a:rPr lang="en-US" sz="2400" b="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suženje</a:t>
          </a:r>
          <a:r>
            <a:rPr lang="en-US" sz="2400" b="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kontrastnog</a:t>
          </a:r>
          <a:r>
            <a:rPr lang="en-US" sz="2400" b="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stuba</a:t>
          </a:r>
          <a:endParaRPr lang="en-US" sz="2400" b="0" dirty="0">
            <a:solidFill>
              <a:srgbClr val="44546A"/>
            </a:solidFill>
            <a:latin typeface="Trebuchet MS" panose="020B0603020202020204" pitchFamily="34" charset="0"/>
          </a:endParaRPr>
        </a:p>
      </dgm:t>
    </dgm:pt>
    <dgm:pt modelId="{B98A6E0E-38EB-43F0-80A8-68E26140F944}" type="parTrans" cxnId="{6182DD38-1F3B-4E39-AB50-0905DAB03C51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78B2647A-8DC0-40E7-9957-59A54EC775EA}" type="sibTrans" cxnId="{6182DD38-1F3B-4E39-AB50-0905DAB03C51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66D252F9-A02A-4E5C-B59D-FBFEFA79E3B4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suženje</a:t>
          </a:r>
          <a:r>
            <a:rPr lang="en-US" sz="2400" b="0" dirty="0">
              <a:solidFill>
                <a:srgbClr val="44546A"/>
              </a:solidFill>
              <a:latin typeface="Trebuchet MS" panose="020B0603020202020204" pitchFamily="34" charset="0"/>
            </a:rPr>
            <a:t> u </a:t>
          </a:r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vidu</a:t>
          </a:r>
          <a:r>
            <a:rPr lang="en-US" sz="2400" b="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peščanog</a:t>
          </a:r>
          <a:r>
            <a:rPr lang="en-US" sz="2400" b="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sata</a:t>
          </a:r>
          <a:endParaRPr lang="en-US" sz="2400" b="0" dirty="0">
            <a:solidFill>
              <a:srgbClr val="44546A"/>
            </a:solidFill>
            <a:latin typeface="Trebuchet MS" panose="020B0603020202020204" pitchFamily="34" charset="0"/>
          </a:endParaRPr>
        </a:p>
      </dgm:t>
    </dgm:pt>
    <dgm:pt modelId="{1E9207CD-93EC-45E7-8547-45F0BBE8F138}" type="parTrans" cxnId="{3A54A165-1E9E-4BA8-B60D-8EFF9EDCAC80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F54D2CED-330D-44CB-99C8-198D5556228B}" type="sibTrans" cxnId="{3A54A165-1E9E-4BA8-B60D-8EFF9EDCAC80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61701B9A-C970-4C6F-A96D-74A9F66BDEE9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prekid</a:t>
          </a:r>
          <a:r>
            <a:rPr lang="en-US" sz="2400" b="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kontrastnog</a:t>
          </a:r>
          <a:r>
            <a:rPr lang="en-US" sz="2400" b="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dirty="0" err="1">
              <a:solidFill>
                <a:srgbClr val="44546A"/>
              </a:solidFill>
              <a:latin typeface="Trebuchet MS" panose="020B0603020202020204" pitchFamily="34" charset="0"/>
            </a:rPr>
            <a:t>stuba</a:t>
          </a:r>
          <a:endParaRPr lang="en-US" sz="2400" b="0" dirty="0">
            <a:solidFill>
              <a:srgbClr val="44546A"/>
            </a:solidFill>
            <a:latin typeface="Trebuchet MS" panose="020B0603020202020204" pitchFamily="34" charset="0"/>
          </a:endParaRPr>
        </a:p>
      </dgm:t>
    </dgm:pt>
    <dgm:pt modelId="{1C07CD9B-2478-4F55-88F3-485CBF202C6F}" type="parTrans" cxnId="{BA0BD551-6F1D-47F8-8F60-BFD14E6070C1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1C7093A9-FDFF-4B4A-AEA5-09A979F4FA53}" type="sibTrans" cxnId="{BA0BD551-6F1D-47F8-8F60-BFD14E6070C1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8F517A0E-EBFD-4CF8-88F2-18DB4D54E0FA}" type="pres">
      <dgm:prSet presAssocID="{5A751AF1-4CA1-4752-8FE2-379DB6FD5E28}" presName="linear" presStyleCnt="0">
        <dgm:presLayoutVars>
          <dgm:animLvl val="lvl"/>
          <dgm:resizeHandles val="exact"/>
        </dgm:presLayoutVars>
      </dgm:prSet>
      <dgm:spPr/>
    </dgm:pt>
    <dgm:pt modelId="{8D364775-B511-4AF0-BE2B-CFF15088EA2D}" type="pres">
      <dgm:prSet presAssocID="{747E3C39-52CD-4143-B790-E1329353D3F3}" presName="parentText" presStyleLbl="node1" presStyleIdx="0" presStyleCnt="1" custLinFactNeighborY="-21417">
        <dgm:presLayoutVars>
          <dgm:chMax val="0"/>
          <dgm:bulletEnabled val="1"/>
        </dgm:presLayoutVars>
      </dgm:prSet>
      <dgm:spPr/>
    </dgm:pt>
    <dgm:pt modelId="{EFC54FAC-1346-44D9-A6B2-3D303C46B048}" type="pres">
      <dgm:prSet presAssocID="{747E3C39-52CD-4143-B790-E1329353D3F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0E8730A-0675-4894-81E9-1AD9D60E31F2}" type="presOf" srcId="{747E3C39-52CD-4143-B790-E1329353D3F3}" destId="{8D364775-B511-4AF0-BE2B-CFF15088EA2D}" srcOrd="0" destOrd="0" presId="urn:microsoft.com/office/officeart/2005/8/layout/vList2"/>
    <dgm:cxn modelId="{56094037-8FC8-4C6C-9562-906D50F67DCB}" type="presOf" srcId="{EDCEFC73-E276-4C3C-B4B3-E5D39EBBCA32}" destId="{EFC54FAC-1346-44D9-A6B2-3D303C46B048}" srcOrd="0" destOrd="1" presId="urn:microsoft.com/office/officeart/2005/8/layout/vList2"/>
    <dgm:cxn modelId="{6182DD38-1F3B-4E39-AB50-0905DAB03C51}" srcId="{747E3C39-52CD-4143-B790-E1329353D3F3}" destId="{EDCEFC73-E276-4C3C-B4B3-E5D39EBBCA32}" srcOrd="1" destOrd="0" parTransId="{B98A6E0E-38EB-43F0-80A8-68E26140F944}" sibTransId="{78B2647A-8DC0-40E7-9957-59A54EC775EA}"/>
    <dgm:cxn modelId="{3A54A165-1E9E-4BA8-B60D-8EFF9EDCAC80}" srcId="{747E3C39-52CD-4143-B790-E1329353D3F3}" destId="{66D252F9-A02A-4E5C-B59D-FBFEFA79E3B4}" srcOrd="2" destOrd="0" parTransId="{1E9207CD-93EC-45E7-8547-45F0BBE8F138}" sibTransId="{F54D2CED-330D-44CB-99C8-198D5556228B}"/>
    <dgm:cxn modelId="{70164D69-CB30-4DDD-9BF2-37C5975C4C5A}" type="presOf" srcId="{6EE5A3CB-7C67-489E-A53B-D37F590D1E19}" destId="{EFC54FAC-1346-44D9-A6B2-3D303C46B048}" srcOrd="0" destOrd="0" presId="urn:microsoft.com/office/officeart/2005/8/layout/vList2"/>
    <dgm:cxn modelId="{BA0BD551-6F1D-47F8-8F60-BFD14E6070C1}" srcId="{747E3C39-52CD-4143-B790-E1329353D3F3}" destId="{61701B9A-C970-4C6F-A96D-74A9F66BDEE9}" srcOrd="3" destOrd="0" parTransId="{1C07CD9B-2478-4F55-88F3-485CBF202C6F}" sibTransId="{1C7093A9-FDFF-4B4A-AEA5-09A979F4FA53}"/>
    <dgm:cxn modelId="{684FFD82-2162-4C02-A308-7AA1D3C1E9B3}" srcId="{5A751AF1-4CA1-4752-8FE2-379DB6FD5E28}" destId="{747E3C39-52CD-4143-B790-E1329353D3F3}" srcOrd="0" destOrd="0" parTransId="{FAC103E5-07B2-44D2-AAF6-98005CDD4764}" sibTransId="{39084E62-B055-4CF8-A3E7-936ABCF149AC}"/>
    <dgm:cxn modelId="{B6DC72C3-E935-4454-B10B-069CA5D56461}" srcId="{747E3C39-52CD-4143-B790-E1329353D3F3}" destId="{6EE5A3CB-7C67-489E-A53B-D37F590D1E19}" srcOrd="0" destOrd="0" parTransId="{88FE4614-582A-4C2A-B22C-5311BC669F2B}" sibTransId="{5215877A-9EFB-42C3-9D09-6B394FB52208}"/>
    <dgm:cxn modelId="{1FC0B3CE-7001-4804-91DC-16347458EA4F}" type="presOf" srcId="{66D252F9-A02A-4E5C-B59D-FBFEFA79E3B4}" destId="{EFC54FAC-1346-44D9-A6B2-3D303C46B048}" srcOrd="0" destOrd="2" presId="urn:microsoft.com/office/officeart/2005/8/layout/vList2"/>
    <dgm:cxn modelId="{E29A4CCF-6776-400F-AE45-E818CB93A2EE}" type="presOf" srcId="{5A751AF1-4CA1-4752-8FE2-379DB6FD5E28}" destId="{8F517A0E-EBFD-4CF8-88F2-18DB4D54E0FA}" srcOrd="0" destOrd="0" presId="urn:microsoft.com/office/officeart/2005/8/layout/vList2"/>
    <dgm:cxn modelId="{08CF30F6-3CB0-4F87-B452-C623322AADBA}" type="presOf" srcId="{61701B9A-C970-4C6F-A96D-74A9F66BDEE9}" destId="{EFC54FAC-1346-44D9-A6B2-3D303C46B048}" srcOrd="0" destOrd="3" presId="urn:microsoft.com/office/officeart/2005/8/layout/vList2"/>
    <dgm:cxn modelId="{73FB2775-8317-4BFA-9A85-8171E219F96C}" type="presParOf" srcId="{8F517A0E-EBFD-4CF8-88F2-18DB4D54E0FA}" destId="{8D364775-B511-4AF0-BE2B-CFF15088EA2D}" srcOrd="0" destOrd="0" presId="urn:microsoft.com/office/officeart/2005/8/layout/vList2"/>
    <dgm:cxn modelId="{73BA2B7F-A160-4900-9608-4876B801B449}" type="presParOf" srcId="{8F517A0E-EBFD-4CF8-88F2-18DB4D54E0FA}" destId="{EFC54FAC-1346-44D9-A6B2-3D303C46B0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E34465-052C-441B-A6EC-D6EC42975F0F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/>
      <dgm:spPr/>
      <dgm:t>
        <a:bodyPr/>
        <a:lstStyle/>
        <a:p>
          <a:endParaRPr lang="en-US"/>
        </a:p>
      </dgm:t>
    </dgm:pt>
    <dgm:pt modelId="{57A34189-810F-406B-9A9F-3763551924F1}">
      <dgm:prSet custT="1"/>
      <dgm:spPr/>
      <dgm:t>
        <a:bodyPr/>
        <a:lstStyle/>
        <a:p>
          <a:pPr algn="ctr"/>
          <a:r>
            <a:rPr lang="en-US" sz="2400" b="1" dirty="0"/>
            <a:t>KOMPJUTERIZOVANA TOMOGRAFIJA (CT)</a:t>
          </a:r>
          <a:endParaRPr lang="en-US" sz="2400" dirty="0"/>
        </a:p>
      </dgm:t>
    </dgm:pt>
    <dgm:pt modelId="{C94EB953-332F-4C88-A79E-91B28AB75333}" type="parTrans" cxnId="{39CAD59D-6011-4C46-A110-29CF8A12728F}">
      <dgm:prSet/>
      <dgm:spPr/>
      <dgm:t>
        <a:bodyPr/>
        <a:lstStyle/>
        <a:p>
          <a:endParaRPr lang="en-US" sz="2400"/>
        </a:p>
      </dgm:t>
    </dgm:pt>
    <dgm:pt modelId="{A5702AA7-38D8-4DAA-9AD5-81B7C82901ED}" type="sibTrans" cxnId="{39CAD59D-6011-4C46-A110-29CF8A12728F}">
      <dgm:prSet/>
      <dgm:spPr/>
      <dgm:t>
        <a:bodyPr/>
        <a:lstStyle/>
        <a:p>
          <a:endParaRPr lang="en-US" sz="2400"/>
        </a:p>
      </dgm:t>
    </dgm:pt>
    <dgm:pt modelId="{E70C8AF1-7B5D-4562-848D-FAA1938CD3DC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</a:rPr>
            <a:t>direktan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prikaz</a:t>
          </a:r>
          <a:endParaRPr lang="en-US" sz="2400" b="0" dirty="0">
            <a:solidFill>
              <a:srgbClr val="44546A"/>
            </a:solidFill>
          </a:endParaRPr>
        </a:p>
      </dgm:t>
    </dgm:pt>
    <dgm:pt modelId="{4A3512D8-D4A1-489E-9581-C9CC3C5C03BA}" type="parTrans" cxnId="{80D87CC8-E9C1-455E-B8F3-4314C0DB3EDF}">
      <dgm:prSet/>
      <dgm:spPr/>
      <dgm:t>
        <a:bodyPr/>
        <a:lstStyle/>
        <a:p>
          <a:endParaRPr lang="en-US" sz="2400"/>
        </a:p>
      </dgm:t>
    </dgm:pt>
    <dgm:pt modelId="{8FBAD80B-1289-44D5-92FE-281A01A74E0C}" type="sibTrans" cxnId="{80D87CC8-E9C1-455E-B8F3-4314C0DB3EDF}">
      <dgm:prSet/>
      <dgm:spPr/>
      <dgm:t>
        <a:bodyPr/>
        <a:lstStyle/>
        <a:p>
          <a:endParaRPr lang="en-US" sz="2400"/>
        </a:p>
      </dgm:t>
    </dgm:pt>
    <dgm:pt modelId="{C009AB59-4717-4708-8096-D8D7328DB37B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</a:rPr>
            <a:t>odsustvo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epiduralne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masti</a:t>
          </a:r>
          <a:endParaRPr lang="en-US" sz="2400" b="0" dirty="0">
            <a:solidFill>
              <a:srgbClr val="44546A"/>
            </a:solidFill>
          </a:endParaRPr>
        </a:p>
      </dgm:t>
    </dgm:pt>
    <dgm:pt modelId="{640E78CC-1699-4143-8B93-EC53061994A7}" type="parTrans" cxnId="{684E73A3-BF29-410E-8199-EB639681F113}">
      <dgm:prSet/>
      <dgm:spPr/>
      <dgm:t>
        <a:bodyPr/>
        <a:lstStyle/>
        <a:p>
          <a:endParaRPr lang="en-US" sz="2400"/>
        </a:p>
      </dgm:t>
    </dgm:pt>
    <dgm:pt modelId="{B25752D7-EDA4-4119-8314-00F76CF61B89}" type="sibTrans" cxnId="{684E73A3-BF29-410E-8199-EB639681F113}">
      <dgm:prSet/>
      <dgm:spPr/>
      <dgm:t>
        <a:bodyPr/>
        <a:lstStyle/>
        <a:p>
          <a:endParaRPr lang="en-US" sz="2400"/>
        </a:p>
      </dgm:t>
    </dgm:pt>
    <dgm:pt modelId="{DE63F586-A274-47CD-94B3-0C3F70EB0FA6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</a:rPr>
            <a:t>pomeranje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duralne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vreće</a:t>
          </a:r>
          <a:endParaRPr lang="en-US" sz="2400" b="0" dirty="0">
            <a:solidFill>
              <a:srgbClr val="44546A"/>
            </a:solidFill>
          </a:endParaRPr>
        </a:p>
      </dgm:t>
    </dgm:pt>
    <dgm:pt modelId="{B5BB5DEA-1360-4EFF-8068-D6658EED44DB}" type="parTrans" cxnId="{8F153703-6CCF-4C07-A9AD-9A8C60C91861}">
      <dgm:prSet/>
      <dgm:spPr/>
      <dgm:t>
        <a:bodyPr/>
        <a:lstStyle/>
        <a:p>
          <a:endParaRPr lang="en-US" sz="2400"/>
        </a:p>
      </dgm:t>
    </dgm:pt>
    <dgm:pt modelId="{359B3888-3094-47D5-B850-0AEE74C48BFC}" type="sibTrans" cxnId="{8F153703-6CCF-4C07-A9AD-9A8C60C91861}">
      <dgm:prSet/>
      <dgm:spPr/>
      <dgm:t>
        <a:bodyPr/>
        <a:lstStyle/>
        <a:p>
          <a:endParaRPr lang="en-US" sz="2400"/>
        </a:p>
      </dgm:t>
    </dgm:pt>
    <dgm:pt modelId="{2E63DC6D-D5E0-4E7A-ADCD-E42BCF715CD7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</a:rPr>
            <a:t>neprikazivanje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radikularnih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špagova</a:t>
          </a:r>
          <a:endParaRPr lang="en-US" sz="2400" b="0" dirty="0">
            <a:solidFill>
              <a:srgbClr val="44546A"/>
            </a:solidFill>
          </a:endParaRPr>
        </a:p>
      </dgm:t>
    </dgm:pt>
    <dgm:pt modelId="{EA72DCC6-3CDD-4D4C-AE2D-91D4F34BE9E4}" type="parTrans" cxnId="{B6EA2D1B-723C-4CCC-BBE1-1599C235B339}">
      <dgm:prSet/>
      <dgm:spPr/>
      <dgm:t>
        <a:bodyPr/>
        <a:lstStyle/>
        <a:p>
          <a:endParaRPr lang="en-US" sz="2400"/>
        </a:p>
      </dgm:t>
    </dgm:pt>
    <dgm:pt modelId="{A5D2943F-AFBF-4112-907D-9886A292B04C}" type="sibTrans" cxnId="{B6EA2D1B-723C-4CCC-BBE1-1599C235B339}">
      <dgm:prSet/>
      <dgm:spPr/>
      <dgm:t>
        <a:bodyPr/>
        <a:lstStyle/>
        <a:p>
          <a:endParaRPr lang="en-US" sz="2400"/>
        </a:p>
      </dgm:t>
    </dgm:pt>
    <dgm:pt modelId="{0C00A141-85A5-4F1F-97EF-D1FC2738366D}" type="pres">
      <dgm:prSet presAssocID="{89E34465-052C-441B-A6EC-D6EC42975F0F}" presName="linear" presStyleCnt="0">
        <dgm:presLayoutVars>
          <dgm:animLvl val="lvl"/>
          <dgm:resizeHandles val="exact"/>
        </dgm:presLayoutVars>
      </dgm:prSet>
      <dgm:spPr/>
    </dgm:pt>
    <dgm:pt modelId="{6C315A61-6329-4288-AE5C-A3DF683CE851}" type="pres">
      <dgm:prSet presAssocID="{57A34189-810F-406B-9A9F-3763551924F1}" presName="parentText" presStyleLbl="node1" presStyleIdx="0" presStyleCnt="1" custLinFactNeighborX="783" custLinFactNeighborY="-38937">
        <dgm:presLayoutVars>
          <dgm:chMax val="0"/>
          <dgm:bulletEnabled val="1"/>
        </dgm:presLayoutVars>
      </dgm:prSet>
      <dgm:spPr/>
    </dgm:pt>
    <dgm:pt modelId="{DC4F7E7B-5E53-4F4F-BA68-564545659379}" type="pres">
      <dgm:prSet presAssocID="{57A34189-810F-406B-9A9F-3763551924F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F153703-6CCF-4C07-A9AD-9A8C60C91861}" srcId="{57A34189-810F-406B-9A9F-3763551924F1}" destId="{DE63F586-A274-47CD-94B3-0C3F70EB0FA6}" srcOrd="2" destOrd="0" parTransId="{B5BB5DEA-1360-4EFF-8068-D6658EED44DB}" sibTransId="{359B3888-3094-47D5-B850-0AEE74C48BFC}"/>
    <dgm:cxn modelId="{A0B1DE07-67B0-42CA-A414-B07D4E34ACCA}" type="presOf" srcId="{89E34465-052C-441B-A6EC-D6EC42975F0F}" destId="{0C00A141-85A5-4F1F-97EF-D1FC2738366D}" srcOrd="0" destOrd="0" presId="urn:microsoft.com/office/officeart/2005/8/layout/vList2"/>
    <dgm:cxn modelId="{41AB5F0B-E536-471A-9C6A-7F18E80C5E10}" type="presOf" srcId="{57A34189-810F-406B-9A9F-3763551924F1}" destId="{6C315A61-6329-4288-AE5C-A3DF683CE851}" srcOrd="0" destOrd="0" presId="urn:microsoft.com/office/officeart/2005/8/layout/vList2"/>
    <dgm:cxn modelId="{B6EA2D1B-723C-4CCC-BBE1-1599C235B339}" srcId="{57A34189-810F-406B-9A9F-3763551924F1}" destId="{2E63DC6D-D5E0-4E7A-ADCD-E42BCF715CD7}" srcOrd="3" destOrd="0" parTransId="{EA72DCC6-3CDD-4D4C-AE2D-91D4F34BE9E4}" sibTransId="{A5D2943F-AFBF-4112-907D-9886A292B04C}"/>
    <dgm:cxn modelId="{0FDFC62B-F82E-4D9B-85C2-1BA3FB17D5D2}" type="presOf" srcId="{2E63DC6D-D5E0-4E7A-ADCD-E42BCF715CD7}" destId="{DC4F7E7B-5E53-4F4F-BA68-564545659379}" srcOrd="0" destOrd="3" presId="urn:microsoft.com/office/officeart/2005/8/layout/vList2"/>
    <dgm:cxn modelId="{CA3A116E-D243-44CF-9C3C-201E946426F4}" type="presOf" srcId="{E70C8AF1-7B5D-4562-848D-FAA1938CD3DC}" destId="{DC4F7E7B-5E53-4F4F-BA68-564545659379}" srcOrd="0" destOrd="0" presId="urn:microsoft.com/office/officeart/2005/8/layout/vList2"/>
    <dgm:cxn modelId="{39CAD59D-6011-4C46-A110-29CF8A12728F}" srcId="{89E34465-052C-441B-A6EC-D6EC42975F0F}" destId="{57A34189-810F-406B-9A9F-3763551924F1}" srcOrd="0" destOrd="0" parTransId="{C94EB953-332F-4C88-A79E-91B28AB75333}" sibTransId="{A5702AA7-38D8-4DAA-9AD5-81B7C82901ED}"/>
    <dgm:cxn modelId="{684E73A3-BF29-410E-8199-EB639681F113}" srcId="{57A34189-810F-406B-9A9F-3763551924F1}" destId="{C009AB59-4717-4708-8096-D8D7328DB37B}" srcOrd="1" destOrd="0" parTransId="{640E78CC-1699-4143-8B93-EC53061994A7}" sibTransId="{B25752D7-EDA4-4119-8314-00F76CF61B89}"/>
    <dgm:cxn modelId="{C3DB46B8-26E2-4D6A-BBA9-3B8A684D92F6}" type="presOf" srcId="{DE63F586-A274-47CD-94B3-0C3F70EB0FA6}" destId="{DC4F7E7B-5E53-4F4F-BA68-564545659379}" srcOrd="0" destOrd="2" presId="urn:microsoft.com/office/officeart/2005/8/layout/vList2"/>
    <dgm:cxn modelId="{6397EFBB-D60F-43B9-896F-573F780970DA}" type="presOf" srcId="{C009AB59-4717-4708-8096-D8D7328DB37B}" destId="{DC4F7E7B-5E53-4F4F-BA68-564545659379}" srcOrd="0" destOrd="1" presId="urn:microsoft.com/office/officeart/2005/8/layout/vList2"/>
    <dgm:cxn modelId="{80D87CC8-E9C1-455E-B8F3-4314C0DB3EDF}" srcId="{57A34189-810F-406B-9A9F-3763551924F1}" destId="{E70C8AF1-7B5D-4562-848D-FAA1938CD3DC}" srcOrd="0" destOrd="0" parTransId="{4A3512D8-D4A1-489E-9581-C9CC3C5C03BA}" sibTransId="{8FBAD80B-1289-44D5-92FE-281A01A74E0C}"/>
    <dgm:cxn modelId="{8F1DBFCC-6A44-46D7-96A1-0FF9B4E32A49}" type="presParOf" srcId="{0C00A141-85A5-4F1F-97EF-D1FC2738366D}" destId="{6C315A61-6329-4288-AE5C-A3DF683CE851}" srcOrd="0" destOrd="0" presId="urn:microsoft.com/office/officeart/2005/8/layout/vList2"/>
    <dgm:cxn modelId="{CE66E5D0-52B9-4211-99BE-30D39848D966}" type="presParOf" srcId="{0C00A141-85A5-4F1F-97EF-D1FC2738366D}" destId="{DC4F7E7B-5E53-4F4F-BA68-564545659379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A9EC7D-55DC-4E42-8139-58D34A76C436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F84695C-4BE9-404A-B1E8-BF850967DCF2}">
      <dgm:prSet custT="1"/>
      <dgm:spPr/>
      <dgm:t>
        <a:bodyPr/>
        <a:lstStyle/>
        <a:p>
          <a:pPr algn="ctr"/>
          <a:r>
            <a:rPr lang="sr-Latn-RS" sz="2400" b="1" dirty="0"/>
            <a:t>NUKLEARNA </a:t>
          </a:r>
          <a:r>
            <a:rPr lang="en-US" sz="2400" b="1" dirty="0"/>
            <a:t>MAGNETNA REZONANCA (</a:t>
          </a:r>
          <a:r>
            <a:rPr lang="sr-Latn-RS" sz="2400" b="1" dirty="0"/>
            <a:t>N</a:t>
          </a:r>
          <a:r>
            <a:rPr lang="en-US" sz="2400" b="1" dirty="0"/>
            <a:t>MR)</a:t>
          </a:r>
          <a:endParaRPr lang="en-US" sz="2400" dirty="0"/>
        </a:p>
      </dgm:t>
    </dgm:pt>
    <dgm:pt modelId="{D116E770-4760-4FDF-9734-0C5F1D12512B}" type="parTrans" cxnId="{47C88AA7-87AB-421A-99CE-3CDB7ABADC50}">
      <dgm:prSet/>
      <dgm:spPr/>
      <dgm:t>
        <a:bodyPr/>
        <a:lstStyle/>
        <a:p>
          <a:endParaRPr lang="en-US" sz="2400"/>
        </a:p>
      </dgm:t>
    </dgm:pt>
    <dgm:pt modelId="{483AA85D-8E43-4F64-B305-A19BDC5DDD4B}" type="sibTrans" cxnId="{47C88AA7-87AB-421A-99CE-3CDB7ABADC50}">
      <dgm:prSet/>
      <dgm:spPr/>
      <dgm:t>
        <a:bodyPr/>
        <a:lstStyle/>
        <a:p>
          <a:endParaRPr lang="en-US" sz="2400"/>
        </a:p>
      </dgm:t>
    </dgm:pt>
    <dgm:pt modelId="{54160D9B-F114-435E-940D-EA3391FD0F08}">
      <dgm:prSet custT="1"/>
      <dgm:spPr/>
      <dgm:t>
        <a:bodyPr/>
        <a:lstStyle/>
        <a:p>
          <a:pPr algn="ctr"/>
          <a:r>
            <a:rPr lang="sr-Latn-RS" sz="2400" b="1" dirty="0"/>
            <a:t>-metoda izbora-</a:t>
          </a:r>
          <a:endParaRPr lang="en-US" sz="2400" dirty="0"/>
        </a:p>
      </dgm:t>
    </dgm:pt>
    <dgm:pt modelId="{54FE61AD-3CCD-49C9-8B9A-3EBE83FF0F29}" type="parTrans" cxnId="{9A085D09-E5B1-40E0-9AC0-7DB9F27EE3C3}">
      <dgm:prSet/>
      <dgm:spPr/>
      <dgm:t>
        <a:bodyPr/>
        <a:lstStyle/>
        <a:p>
          <a:endParaRPr lang="en-US" sz="2400"/>
        </a:p>
      </dgm:t>
    </dgm:pt>
    <dgm:pt modelId="{E5844F5F-2D21-4CB7-9B0D-379870234090}" type="sibTrans" cxnId="{9A085D09-E5B1-40E0-9AC0-7DB9F27EE3C3}">
      <dgm:prSet/>
      <dgm:spPr/>
      <dgm:t>
        <a:bodyPr/>
        <a:lstStyle/>
        <a:p>
          <a:endParaRPr lang="en-US" sz="2400"/>
        </a:p>
      </dgm:t>
    </dgm:pt>
    <dgm:pt modelId="{6EA2C59B-DC08-4920-AFD2-D136373A62E9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</a:rPr>
            <a:t>direktan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prikaz</a:t>
          </a:r>
          <a:endParaRPr lang="en-US" sz="2400" b="0" dirty="0">
            <a:solidFill>
              <a:srgbClr val="44546A"/>
            </a:solidFill>
          </a:endParaRPr>
        </a:p>
      </dgm:t>
    </dgm:pt>
    <dgm:pt modelId="{408CF9DB-9A66-44A6-A5F7-4982E4C3B4F2}" type="parTrans" cxnId="{C1A4EEB9-B551-4DAF-AD00-6CE4A38C9094}">
      <dgm:prSet/>
      <dgm:spPr/>
      <dgm:t>
        <a:bodyPr/>
        <a:lstStyle/>
        <a:p>
          <a:endParaRPr lang="en-US" sz="2400"/>
        </a:p>
      </dgm:t>
    </dgm:pt>
    <dgm:pt modelId="{22B8B700-0B97-4E84-9210-8BF5FD2E710F}" type="sibTrans" cxnId="{C1A4EEB9-B551-4DAF-AD00-6CE4A38C9094}">
      <dgm:prSet/>
      <dgm:spPr/>
      <dgm:t>
        <a:bodyPr/>
        <a:lstStyle/>
        <a:p>
          <a:endParaRPr lang="en-US" sz="2400"/>
        </a:p>
      </dgm:t>
    </dgm:pt>
    <dgm:pt modelId="{4162EF5D-9BCC-416F-AB1D-E9A1DC3ECC11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</a:rPr>
            <a:t>identifikacija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degenerisanih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diskusa</a:t>
          </a:r>
          <a:endParaRPr lang="en-US" sz="2400" b="0" dirty="0">
            <a:solidFill>
              <a:srgbClr val="44546A"/>
            </a:solidFill>
          </a:endParaRPr>
        </a:p>
      </dgm:t>
    </dgm:pt>
    <dgm:pt modelId="{7CE5FA2A-4070-483B-BBA8-0C4FC08359A2}" type="parTrans" cxnId="{6CEF7B3D-50A2-43EA-95C6-4E912764626D}">
      <dgm:prSet/>
      <dgm:spPr/>
      <dgm:t>
        <a:bodyPr/>
        <a:lstStyle/>
        <a:p>
          <a:endParaRPr lang="en-US" sz="2400"/>
        </a:p>
      </dgm:t>
    </dgm:pt>
    <dgm:pt modelId="{E9401326-52D3-45C5-8233-E957EA947329}" type="sibTrans" cxnId="{6CEF7B3D-50A2-43EA-95C6-4E912764626D}">
      <dgm:prSet/>
      <dgm:spPr/>
      <dgm:t>
        <a:bodyPr/>
        <a:lstStyle/>
        <a:p>
          <a:endParaRPr lang="en-US" sz="2400"/>
        </a:p>
      </dgm:t>
    </dgm:pt>
    <dgm:pt modelId="{1CC31BC3-E238-4626-A239-8B34DA65B50E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</a:rPr>
            <a:t>vizualizacija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korena</a:t>
          </a:r>
          <a:r>
            <a:rPr lang="en-US" sz="2400" b="0" dirty="0">
              <a:solidFill>
                <a:srgbClr val="44546A"/>
              </a:solidFill>
            </a:rPr>
            <a:t> u </a:t>
          </a:r>
          <a:r>
            <a:rPr lang="en-US" sz="2400" b="0" dirty="0" err="1">
              <a:solidFill>
                <a:srgbClr val="44546A"/>
              </a:solidFill>
            </a:rPr>
            <a:t>lateralnom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segmentu</a:t>
          </a:r>
          <a:endParaRPr lang="en-US" sz="2400" b="0" dirty="0">
            <a:solidFill>
              <a:srgbClr val="44546A"/>
            </a:solidFill>
          </a:endParaRPr>
        </a:p>
      </dgm:t>
    </dgm:pt>
    <dgm:pt modelId="{3541D203-6965-4B8D-923D-39486540E7D7}" type="parTrans" cxnId="{FB1CCD9C-D6FE-4241-AF16-EF99678DDF4C}">
      <dgm:prSet/>
      <dgm:spPr/>
      <dgm:t>
        <a:bodyPr/>
        <a:lstStyle/>
        <a:p>
          <a:endParaRPr lang="en-US" sz="2400"/>
        </a:p>
      </dgm:t>
    </dgm:pt>
    <dgm:pt modelId="{DA2523F9-2405-47AF-AD6D-F571B80BA6F6}" type="sibTrans" cxnId="{FB1CCD9C-D6FE-4241-AF16-EF99678DDF4C}">
      <dgm:prSet/>
      <dgm:spPr/>
      <dgm:t>
        <a:bodyPr/>
        <a:lstStyle/>
        <a:p>
          <a:endParaRPr lang="en-US" sz="2400"/>
        </a:p>
      </dgm:t>
    </dgm:pt>
    <dgm:pt modelId="{EF061AB0-E52D-4622-9C37-8C11D7B2F8EE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</a:rPr>
            <a:t>prikazivanje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spinalnih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tumora</a:t>
          </a:r>
          <a:endParaRPr lang="en-US" sz="2400" b="0" dirty="0">
            <a:solidFill>
              <a:srgbClr val="44546A"/>
            </a:solidFill>
          </a:endParaRPr>
        </a:p>
      </dgm:t>
    </dgm:pt>
    <dgm:pt modelId="{9837B296-C4A8-47F8-9729-23AD3A3FF825}" type="parTrans" cxnId="{B0B7C901-26BA-461C-9EE3-4BD3D85BF551}">
      <dgm:prSet/>
      <dgm:spPr/>
      <dgm:t>
        <a:bodyPr/>
        <a:lstStyle/>
        <a:p>
          <a:endParaRPr lang="en-US" sz="2400"/>
        </a:p>
      </dgm:t>
    </dgm:pt>
    <dgm:pt modelId="{0574502B-B57E-4F4A-BBED-DC4C69668F3D}" type="sibTrans" cxnId="{B0B7C901-26BA-461C-9EE3-4BD3D85BF551}">
      <dgm:prSet/>
      <dgm:spPr/>
      <dgm:t>
        <a:bodyPr/>
        <a:lstStyle/>
        <a:p>
          <a:endParaRPr lang="en-US" sz="2400"/>
        </a:p>
      </dgm:t>
    </dgm:pt>
    <dgm:pt modelId="{C471DCB0-6525-4CB6-934A-F85088469DEB}">
      <dgm:prSet custT="1"/>
      <dgm:spPr/>
      <dgm:t>
        <a:bodyPr/>
        <a:lstStyle/>
        <a:p>
          <a:r>
            <a:rPr lang="en-US" sz="2400" b="0" dirty="0" err="1">
              <a:solidFill>
                <a:srgbClr val="44546A"/>
              </a:solidFill>
            </a:rPr>
            <a:t>vizualizacija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čitavog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dela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kičmenog</a:t>
          </a:r>
          <a:r>
            <a:rPr lang="en-US" sz="2400" b="0" dirty="0">
              <a:solidFill>
                <a:srgbClr val="44546A"/>
              </a:solidFill>
            </a:rPr>
            <a:t> </a:t>
          </a:r>
          <a:r>
            <a:rPr lang="en-US" sz="2400" b="0" dirty="0" err="1">
              <a:solidFill>
                <a:srgbClr val="44546A"/>
              </a:solidFill>
            </a:rPr>
            <a:t>stuba</a:t>
          </a:r>
          <a:endParaRPr lang="en-US" sz="2400" b="0" dirty="0">
            <a:solidFill>
              <a:srgbClr val="44546A"/>
            </a:solidFill>
          </a:endParaRPr>
        </a:p>
      </dgm:t>
    </dgm:pt>
    <dgm:pt modelId="{BA95E707-9D8C-4D00-9B3D-8446AD133E29}" type="parTrans" cxnId="{123E227C-47B9-45EA-8E08-A2BFD2B7A930}">
      <dgm:prSet/>
      <dgm:spPr/>
      <dgm:t>
        <a:bodyPr/>
        <a:lstStyle/>
        <a:p>
          <a:endParaRPr lang="en-US" sz="2400"/>
        </a:p>
      </dgm:t>
    </dgm:pt>
    <dgm:pt modelId="{96D99C27-D1C1-4990-81DD-59D3A17252B0}" type="sibTrans" cxnId="{123E227C-47B9-45EA-8E08-A2BFD2B7A930}">
      <dgm:prSet/>
      <dgm:spPr/>
      <dgm:t>
        <a:bodyPr/>
        <a:lstStyle/>
        <a:p>
          <a:endParaRPr lang="en-US" sz="2400"/>
        </a:p>
      </dgm:t>
    </dgm:pt>
    <dgm:pt modelId="{93F7030E-E750-47C5-B284-773E5EB323C0}" type="pres">
      <dgm:prSet presAssocID="{8EA9EC7D-55DC-4E42-8139-58D34A76C436}" presName="linear" presStyleCnt="0">
        <dgm:presLayoutVars>
          <dgm:animLvl val="lvl"/>
          <dgm:resizeHandles val="exact"/>
        </dgm:presLayoutVars>
      </dgm:prSet>
      <dgm:spPr/>
    </dgm:pt>
    <dgm:pt modelId="{25899BAD-6C01-459A-B7A1-123B1E7F8DBD}" type="pres">
      <dgm:prSet presAssocID="{9F84695C-4BE9-404A-B1E8-BF850967DC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7F3878E-B5B9-4E46-B415-C19D4D3A0F5B}" type="pres">
      <dgm:prSet presAssocID="{483AA85D-8E43-4F64-B305-A19BDC5DDD4B}" presName="spacer" presStyleCnt="0"/>
      <dgm:spPr/>
    </dgm:pt>
    <dgm:pt modelId="{6469E281-520D-4D06-955F-A1741D44E4D4}" type="pres">
      <dgm:prSet presAssocID="{54160D9B-F114-435E-940D-EA3391FD0F08}" presName="parentText" presStyleLbl="node1" presStyleIdx="1" presStyleCnt="2" custLinFactNeighborY="-10711">
        <dgm:presLayoutVars>
          <dgm:chMax val="0"/>
          <dgm:bulletEnabled val="1"/>
        </dgm:presLayoutVars>
      </dgm:prSet>
      <dgm:spPr/>
    </dgm:pt>
    <dgm:pt modelId="{3C879785-19E6-42CB-B157-CD764626EFE9}" type="pres">
      <dgm:prSet presAssocID="{54160D9B-F114-435E-940D-EA3391FD0F0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0B7C901-26BA-461C-9EE3-4BD3D85BF551}" srcId="{54160D9B-F114-435E-940D-EA3391FD0F08}" destId="{EF061AB0-E52D-4622-9C37-8C11D7B2F8EE}" srcOrd="3" destOrd="0" parTransId="{9837B296-C4A8-47F8-9729-23AD3A3FF825}" sibTransId="{0574502B-B57E-4F4A-BBED-DC4C69668F3D}"/>
    <dgm:cxn modelId="{9A085D09-E5B1-40E0-9AC0-7DB9F27EE3C3}" srcId="{8EA9EC7D-55DC-4E42-8139-58D34A76C436}" destId="{54160D9B-F114-435E-940D-EA3391FD0F08}" srcOrd="1" destOrd="0" parTransId="{54FE61AD-3CCD-49C9-8B9A-3EBE83FF0F29}" sibTransId="{E5844F5F-2D21-4CB7-9B0D-379870234090}"/>
    <dgm:cxn modelId="{4256EB17-E54F-469A-9148-9AB2057C829E}" type="presOf" srcId="{1CC31BC3-E238-4626-A239-8B34DA65B50E}" destId="{3C879785-19E6-42CB-B157-CD764626EFE9}" srcOrd="0" destOrd="2" presId="urn:microsoft.com/office/officeart/2005/8/layout/vList2"/>
    <dgm:cxn modelId="{6CEF7B3D-50A2-43EA-95C6-4E912764626D}" srcId="{54160D9B-F114-435E-940D-EA3391FD0F08}" destId="{4162EF5D-9BCC-416F-AB1D-E9A1DC3ECC11}" srcOrd="1" destOrd="0" parTransId="{7CE5FA2A-4070-483B-BBA8-0C4FC08359A2}" sibTransId="{E9401326-52D3-45C5-8233-E957EA947329}"/>
    <dgm:cxn modelId="{C785F04C-700F-4443-A178-F83BAFE968C9}" type="presOf" srcId="{C471DCB0-6525-4CB6-934A-F85088469DEB}" destId="{3C879785-19E6-42CB-B157-CD764626EFE9}" srcOrd="0" destOrd="4" presId="urn:microsoft.com/office/officeart/2005/8/layout/vList2"/>
    <dgm:cxn modelId="{123E227C-47B9-45EA-8E08-A2BFD2B7A930}" srcId="{54160D9B-F114-435E-940D-EA3391FD0F08}" destId="{C471DCB0-6525-4CB6-934A-F85088469DEB}" srcOrd="4" destOrd="0" parTransId="{BA95E707-9D8C-4D00-9B3D-8446AD133E29}" sibTransId="{96D99C27-D1C1-4990-81DD-59D3A17252B0}"/>
    <dgm:cxn modelId="{265D808B-89BB-471D-B0F7-B078A17979EB}" type="presOf" srcId="{54160D9B-F114-435E-940D-EA3391FD0F08}" destId="{6469E281-520D-4D06-955F-A1741D44E4D4}" srcOrd="0" destOrd="0" presId="urn:microsoft.com/office/officeart/2005/8/layout/vList2"/>
    <dgm:cxn modelId="{FB1CCD9C-D6FE-4241-AF16-EF99678DDF4C}" srcId="{54160D9B-F114-435E-940D-EA3391FD0F08}" destId="{1CC31BC3-E238-4626-A239-8B34DA65B50E}" srcOrd="2" destOrd="0" parTransId="{3541D203-6965-4B8D-923D-39486540E7D7}" sibTransId="{DA2523F9-2405-47AF-AD6D-F571B80BA6F6}"/>
    <dgm:cxn modelId="{3D1DB5A4-52FF-40B5-B27E-6E40C3BF4508}" type="presOf" srcId="{9F84695C-4BE9-404A-B1E8-BF850967DCF2}" destId="{25899BAD-6C01-459A-B7A1-123B1E7F8DBD}" srcOrd="0" destOrd="0" presId="urn:microsoft.com/office/officeart/2005/8/layout/vList2"/>
    <dgm:cxn modelId="{47C88AA7-87AB-421A-99CE-3CDB7ABADC50}" srcId="{8EA9EC7D-55DC-4E42-8139-58D34A76C436}" destId="{9F84695C-4BE9-404A-B1E8-BF850967DCF2}" srcOrd="0" destOrd="0" parTransId="{D116E770-4760-4FDF-9734-0C5F1D12512B}" sibTransId="{483AA85D-8E43-4F64-B305-A19BDC5DDD4B}"/>
    <dgm:cxn modelId="{C1A4EEB9-B551-4DAF-AD00-6CE4A38C9094}" srcId="{54160D9B-F114-435E-940D-EA3391FD0F08}" destId="{6EA2C59B-DC08-4920-AFD2-D136373A62E9}" srcOrd="0" destOrd="0" parTransId="{408CF9DB-9A66-44A6-A5F7-4982E4C3B4F2}" sibTransId="{22B8B700-0B97-4E84-9210-8BF5FD2E710F}"/>
    <dgm:cxn modelId="{E0FA31C0-EBB0-444F-8DA8-CB0B44FDB1B6}" type="presOf" srcId="{4162EF5D-9BCC-416F-AB1D-E9A1DC3ECC11}" destId="{3C879785-19E6-42CB-B157-CD764626EFE9}" srcOrd="0" destOrd="1" presId="urn:microsoft.com/office/officeart/2005/8/layout/vList2"/>
    <dgm:cxn modelId="{00C3E4C1-A036-42A0-8319-16327A26886C}" type="presOf" srcId="{6EA2C59B-DC08-4920-AFD2-D136373A62E9}" destId="{3C879785-19E6-42CB-B157-CD764626EFE9}" srcOrd="0" destOrd="0" presId="urn:microsoft.com/office/officeart/2005/8/layout/vList2"/>
    <dgm:cxn modelId="{3CFBE0E5-B3C8-4FFC-BDB0-E44AF3C20CCD}" type="presOf" srcId="{8EA9EC7D-55DC-4E42-8139-58D34A76C436}" destId="{93F7030E-E750-47C5-B284-773E5EB323C0}" srcOrd="0" destOrd="0" presId="urn:microsoft.com/office/officeart/2005/8/layout/vList2"/>
    <dgm:cxn modelId="{A4A20FF5-5C4C-4338-BF91-4EE941B6F13A}" type="presOf" srcId="{EF061AB0-E52D-4622-9C37-8C11D7B2F8EE}" destId="{3C879785-19E6-42CB-B157-CD764626EFE9}" srcOrd="0" destOrd="3" presId="urn:microsoft.com/office/officeart/2005/8/layout/vList2"/>
    <dgm:cxn modelId="{C9CB9E57-CA8B-49B8-A40B-DAC99D11C3E1}" type="presParOf" srcId="{93F7030E-E750-47C5-B284-773E5EB323C0}" destId="{25899BAD-6C01-459A-B7A1-123B1E7F8DBD}" srcOrd="0" destOrd="0" presId="urn:microsoft.com/office/officeart/2005/8/layout/vList2"/>
    <dgm:cxn modelId="{B02AD7FC-91E9-4005-9B0F-4F686591491C}" type="presParOf" srcId="{93F7030E-E750-47C5-B284-773E5EB323C0}" destId="{17F3878E-B5B9-4E46-B415-C19D4D3A0F5B}" srcOrd="1" destOrd="0" presId="urn:microsoft.com/office/officeart/2005/8/layout/vList2"/>
    <dgm:cxn modelId="{3B3A7FA7-C1BB-48E6-880E-570E8E35ADFC}" type="presParOf" srcId="{93F7030E-E750-47C5-B284-773E5EB323C0}" destId="{6469E281-520D-4D06-955F-A1741D44E4D4}" srcOrd="2" destOrd="0" presId="urn:microsoft.com/office/officeart/2005/8/layout/vList2"/>
    <dgm:cxn modelId="{7B750052-61A9-4FEB-9B12-8CF49F0E8780}" type="presParOf" srcId="{93F7030E-E750-47C5-B284-773E5EB323C0}" destId="{3C879785-19E6-42CB-B157-CD764626EF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60DA82-D6C5-490E-A3D4-8A174C96E9B5}" type="doc">
      <dgm:prSet loTypeId="urn:microsoft.com/office/officeart/2005/8/layout/vList2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44E3F2A-799F-434C-A501-0D694238D418}">
      <dgm:prSet/>
      <dgm:spPr/>
      <dgm:t>
        <a:bodyPr/>
        <a:lstStyle/>
        <a:p>
          <a:r>
            <a:rPr lang="sr-Latn-RS" b="1" dirty="0">
              <a:latin typeface="Trebuchet MS" panose="020B0603020202020204" pitchFamily="34" charset="0"/>
            </a:rPr>
            <a:t>KOMPLETNA DIJAGNOSTIČKA OBRADA </a:t>
          </a:r>
          <a:r>
            <a:rPr lang="sr-Latn-RS" dirty="0">
              <a:latin typeface="Trebuchet MS" panose="020B0603020202020204" pitchFamily="34" charset="0"/>
            </a:rPr>
            <a:t>/RTG,NMR,EMG/</a:t>
          </a:r>
          <a:endParaRPr lang="en-US" dirty="0">
            <a:latin typeface="Trebuchet MS" panose="020B0603020202020204" pitchFamily="34" charset="0"/>
          </a:endParaRPr>
        </a:p>
      </dgm:t>
    </dgm:pt>
    <dgm:pt modelId="{98E346C9-85C0-4991-BCAE-2F31180DAF91}" type="parTrans" cxnId="{C3B11A0E-3858-4579-B905-9EEAC19FDAED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6419E8B-879D-4B04-9D84-AFEB9911AE85}" type="sibTrans" cxnId="{C3B11A0E-3858-4579-B905-9EEAC19FDAED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418DF15-8E54-4666-8A21-1092F5B6E1F5}">
      <dgm:prSet/>
      <dgm:spPr/>
      <dgm:t>
        <a:bodyPr/>
        <a:lstStyle/>
        <a:p>
          <a:r>
            <a:rPr lang="sr-Latn-RS" b="1" dirty="0">
              <a:latin typeface="Trebuchet MS" panose="020B0603020202020204" pitchFamily="34" charset="0"/>
            </a:rPr>
            <a:t>MEDIKAMENTOZNA HRONIČNA TERAPIJA</a:t>
          </a:r>
          <a:endParaRPr lang="en-US" dirty="0">
            <a:latin typeface="Trebuchet MS" panose="020B0603020202020204" pitchFamily="34" charset="0"/>
          </a:endParaRPr>
        </a:p>
      </dgm:t>
    </dgm:pt>
    <dgm:pt modelId="{9C27092B-7A27-4593-A593-6A7E2391BD80}" type="parTrans" cxnId="{3546EBD3-B06D-4A8B-9F01-6F64FD5783F2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CCAF548-B6D3-4312-9191-1C05EF93F0F4}" type="sibTrans" cxnId="{3546EBD3-B06D-4A8B-9F01-6F64FD5783F2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3986E680-9825-4541-B445-FD0644794A5A}">
      <dgm:prSet/>
      <dgm:spPr/>
      <dgm:t>
        <a:bodyPr/>
        <a:lstStyle/>
        <a:p>
          <a:r>
            <a:rPr lang="sr-Latn-RS" dirty="0">
              <a:latin typeface="Trebuchet MS" panose="020B0603020202020204" pitchFamily="34" charset="0"/>
            </a:rPr>
            <a:t>NESTEROIDNI ANTIREUMATICI (ANTIULKUSNA TERPIJA)</a:t>
          </a:r>
          <a:endParaRPr lang="en-US" dirty="0">
            <a:latin typeface="Trebuchet MS" panose="020B0603020202020204" pitchFamily="34" charset="0"/>
          </a:endParaRPr>
        </a:p>
      </dgm:t>
    </dgm:pt>
    <dgm:pt modelId="{72495C55-D107-474A-9A21-00A257E01E83}" type="parTrans" cxnId="{3D3AC6D4-6283-4267-9728-1DA80CCAE9F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143C22A-91A1-483B-9956-E0FF1B88A07B}" type="sibTrans" cxnId="{3D3AC6D4-6283-4267-9728-1DA80CCAE9F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769D9871-D076-4FCE-8CD3-BD56AAD47259}">
      <dgm:prSet/>
      <dgm:spPr/>
      <dgm:t>
        <a:bodyPr/>
        <a:lstStyle/>
        <a:p>
          <a:r>
            <a:rPr lang="sr-Latn-RS" dirty="0">
              <a:latin typeface="Trebuchet MS" panose="020B0603020202020204" pitchFamily="34" charset="0"/>
            </a:rPr>
            <a:t>POLIVITAMNIKSKA </a:t>
          </a:r>
          <a:r>
            <a:rPr lang="sr-Latn-RS" b="1" dirty="0">
              <a:latin typeface="Trebuchet MS" panose="020B0603020202020204" pitchFamily="34" charset="0"/>
            </a:rPr>
            <a:t>B6, B12 i B1</a:t>
          </a:r>
          <a:endParaRPr lang="en-US" dirty="0">
            <a:latin typeface="Trebuchet MS" panose="020B0603020202020204" pitchFamily="34" charset="0"/>
          </a:endParaRPr>
        </a:p>
      </dgm:t>
    </dgm:pt>
    <dgm:pt modelId="{744CA3C6-04B4-48DA-A46B-70384D996A95}" type="parTrans" cxnId="{81999C30-EE8A-4419-8363-63760AFE1E0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10B2914-603A-441D-9004-20B8C346D009}" type="sibTrans" cxnId="{81999C30-EE8A-4419-8363-63760AFE1E0F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D4C1D802-1CC4-4655-9C9F-4E9B23CCD387}">
      <dgm:prSet/>
      <dgm:spPr/>
      <dgm:t>
        <a:bodyPr/>
        <a:lstStyle/>
        <a:p>
          <a:r>
            <a:rPr lang="sr-Latn-RS" dirty="0">
              <a:latin typeface="Trebuchet MS" panose="020B0603020202020204" pitchFamily="34" charset="0"/>
            </a:rPr>
            <a:t>DEPO KORTIKOSTEROIDI  (IZBEGAVATI SUBDOZIRANJE)</a:t>
          </a:r>
          <a:endParaRPr lang="en-US" dirty="0">
            <a:latin typeface="Trebuchet MS" panose="020B0603020202020204" pitchFamily="34" charset="0"/>
          </a:endParaRPr>
        </a:p>
      </dgm:t>
    </dgm:pt>
    <dgm:pt modelId="{33E3A21B-380D-4778-8370-1DBF0274548E}" type="parTrans" cxnId="{6456228C-EA6B-4D0E-9F48-9F82C34079F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76C5AA3-4554-4EB3-A0A4-DDDAC63E37F3}" type="sibTrans" cxnId="{6456228C-EA6B-4D0E-9F48-9F82C34079F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76C6BB63-9B20-467F-9289-0C7DE6633A2C}">
      <dgm:prSet/>
      <dgm:spPr/>
      <dgm:t>
        <a:bodyPr/>
        <a:lstStyle/>
        <a:p>
          <a:r>
            <a:rPr lang="sr-Latn-RS" dirty="0">
              <a:latin typeface="Trebuchet MS" panose="020B0603020202020204" pitchFamily="34" charset="0"/>
            </a:rPr>
            <a:t>MIORELAKSANTI U DUŽEM VREMENSKOM PERIODU</a:t>
          </a:r>
          <a:endParaRPr lang="en-US" dirty="0">
            <a:latin typeface="Trebuchet MS" panose="020B0603020202020204" pitchFamily="34" charset="0"/>
          </a:endParaRPr>
        </a:p>
      </dgm:t>
    </dgm:pt>
    <dgm:pt modelId="{AFD66F3C-470D-4F69-BD6D-D35CDB08882D}" type="parTrans" cxnId="{F433E575-6D03-46FC-A632-3C44A5C78FB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358150D6-CEE8-4399-988A-6B22500BE2D3}" type="sibTrans" cxnId="{F433E575-6D03-46FC-A632-3C44A5C78FBB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F2E80114-6B11-476E-B340-FED36F2AA2D8}">
      <dgm:prSet/>
      <dgm:spPr/>
      <dgm:t>
        <a:bodyPr/>
        <a:lstStyle/>
        <a:p>
          <a:r>
            <a:rPr lang="sr-Latn-RS" dirty="0">
              <a:latin typeface="Trebuchet MS" panose="020B0603020202020204" pitchFamily="34" charset="0"/>
            </a:rPr>
            <a:t>DIJAZEPAM (BENZODIAZEPINSKI ANKSIOLITIK SA NAIZRAŽENIJIM MIORELAKSANTNIM DEJSTVOM)</a:t>
          </a:r>
          <a:endParaRPr lang="en-US" dirty="0">
            <a:latin typeface="Trebuchet MS" panose="020B0603020202020204" pitchFamily="34" charset="0"/>
          </a:endParaRPr>
        </a:p>
      </dgm:t>
    </dgm:pt>
    <dgm:pt modelId="{D07B878F-9485-4E12-BF22-CB98683508D8}" type="parTrans" cxnId="{3DF15D12-552B-4F0F-B6DF-8D7C6E54668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5435FEDF-2299-41D5-B9D7-AD9260966F85}" type="sibTrans" cxnId="{3DF15D12-552B-4F0F-B6DF-8D7C6E546683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81370E2B-1B70-4EF2-BF3B-23E7D6F59AE2}">
      <dgm:prSet/>
      <dgm:spPr/>
      <dgm:t>
        <a:bodyPr/>
        <a:lstStyle/>
        <a:p>
          <a:r>
            <a:rPr lang="sr-Latn-RS">
              <a:latin typeface="Trebuchet MS" panose="020B0603020202020204" pitchFamily="34" charset="0"/>
            </a:rPr>
            <a:t>IZBEGAVATI LEKOVE ZA NEUROPATSKI BOL U SLUČAJEVIMA KADA POSTOJI JASAN KOMPRESIVNI I INFLAMATORNI PROCES</a:t>
          </a:r>
          <a:endParaRPr lang="en-US">
            <a:latin typeface="Trebuchet MS" panose="020B0603020202020204" pitchFamily="34" charset="0"/>
          </a:endParaRPr>
        </a:p>
      </dgm:t>
    </dgm:pt>
    <dgm:pt modelId="{B7EBF3B8-19F0-4F83-9876-3499C13D23BD}" type="parTrans" cxnId="{CB356420-D130-4A84-BD0A-D0124149109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3D65A88-24D1-4750-897D-16F41379795D}" type="sibTrans" cxnId="{CB356420-D130-4A84-BD0A-D0124149109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01E6FD70-D5C2-4F4C-8593-6CF013AF280F}">
      <dgm:prSet/>
      <dgm:spPr/>
      <dgm:t>
        <a:bodyPr/>
        <a:lstStyle/>
        <a:p>
          <a:r>
            <a:rPr lang="sr-Latn-RS" b="1">
              <a:latin typeface="Trebuchet MS" panose="020B0603020202020204" pitchFamily="34" charset="0"/>
            </a:rPr>
            <a:t>NALAZ NA NMR-u DETERMINIŠE PREDLOG ZA DALJE LEČENJE</a:t>
          </a:r>
          <a:endParaRPr lang="en-US">
            <a:latin typeface="Trebuchet MS" panose="020B0603020202020204" pitchFamily="34" charset="0"/>
          </a:endParaRPr>
        </a:p>
      </dgm:t>
    </dgm:pt>
    <dgm:pt modelId="{546CFDED-FCB5-44E8-896A-5377426026B0}" type="parTrans" cxnId="{8BF8AE34-7B42-48D3-A71D-342D546C966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82D39AC-F9D2-4A43-9D88-10A8257926A9}" type="sibTrans" cxnId="{8BF8AE34-7B42-48D3-A71D-342D546C9661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4D50E282-1674-49B7-8795-ADF7F122F6F7}">
      <dgm:prSet/>
      <dgm:spPr/>
      <dgm:t>
        <a:bodyPr/>
        <a:lstStyle/>
        <a:p>
          <a:r>
            <a:rPr lang="sr-Latn-RS" dirty="0">
              <a:latin typeface="Trebuchet MS" panose="020B0603020202020204" pitchFamily="34" charset="0"/>
            </a:rPr>
            <a:t>FIZIKALNU TERAPIJU NE SPROVODITI U TOKU AKUTNOG BOLNOG SINDROMA ILI U TOKU EGZARCERBACIJE HRONIČNOG BOLNOG SINDROMA</a:t>
          </a:r>
          <a:endParaRPr lang="en-US" dirty="0">
            <a:latin typeface="Trebuchet MS" panose="020B0603020202020204" pitchFamily="34" charset="0"/>
          </a:endParaRPr>
        </a:p>
      </dgm:t>
    </dgm:pt>
    <dgm:pt modelId="{2D132DF5-B15E-4657-A5A6-43AFBBFB0AFB}" type="parTrans" cxnId="{A5782C78-093C-4432-8859-7C682829AD3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DDF65E67-4328-4B79-95AB-6F1279C0F4AA}" type="sibTrans" cxnId="{A5782C78-093C-4432-8859-7C682829AD3C}">
      <dgm:prSet/>
      <dgm:spPr/>
      <dgm:t>
        <a:bodyPr/>
        <a:lstStyle/>
        <a:p>
          <a:endParaRPr lang="en-US">
            <a:latin typeface="Trebuchet MS" panose="020B0603020202020204" pitchFamily="34" charset="0"/>
          </a:endParaRPr>
        </a:p>
      </dgm:t>
    </dgm:pt>
    <dgm:pt modelId="{7B2C34C5-E1F0-498E-BEDD-3191ED1C8EF0}" type="pres">
      <dgm:prSet presAssocID="{AF60DA82-D6C5-490E-A3D4-8A174C96E9B5}" presName="linear" presStyleCnt="0">
        <dgm:presLayoutVars>
          <dgm:animLvl val="lvl"/>
          <dgm:resizeHandles val="exact"/>
        </dgm:presLayoutVars>
      </dgm:prSet>
      <dgm:spPr/>
    </dgm:pt>
    <dgm:pt modelId="{D9509166-A557-4E95-808D-AACDF2E19DB9}" type="pres">
      <dgm:prSet presAssocID="{944E3F2A-799F-434C-A501-0D694238D41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838DD38-E751-4B5F-BA78-CB340C1B5B9B}" type="pres">
      <dgm:prSet presAssocID="{86419E8B-879D-4B04-9D84-AFEB9911AE85}" presName="spacer" presStyleCnt="0"/>
      <dgm:spPr/>
    </dgm:pt>
    <dgm:pt modelId="{EB8AEB23-FE64-428A-B25C-2CD7AB357C29}" type="pres">
      <dgm:prSet presAssocID="{F418DF15-8E54-4666-8A21-1092F5B6E1F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0649D62-7C86-4529-AC96-14CC5C9CEFBD}" type="pres">
      <dgm:prSet presAssocID="{F418DF15-8E54-4666-8A21-1092F5B6E1F5}" presName="childText" presStyleLbl="revTx" presStyleIdx="0" presStyleCnt="1">
        <dgm:presLayoutVars>
          <dgm:bulletEnabled val="1"/>
        </dgm:presLayoutVars>
      </dgm:prSet>
      <dgm:spPr/>
    </dgm:pt>
    <dgm:pt modelId="{D32484EB-2010-4839-ADE6-6AEF6940185F}" type="pres">
      <dgm:prSet presAssocID="{01E6FD70-D5C2-4F4C-8593-6CF013AF280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1D1862B-4470-4AC3-A268-BDD11A08830C}" type="pres">
      <dgm:prSet presAssocID="{482D39AC-F9D2-4A43-9D88-10A8257926A9}" presName="spacer" presStyleCnt="0"/>
      <dgm:spPr/>
    </dgm:pt>
    <dgm:pt modelId="{E60FA292-E17E-4857-AA01-540DE48C35FB}" type="pres">
      <dgm:prSet presAssocID="{4D50E282-1674-49B7-8795-ADF7F122F6F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823430D-1864-4A6F-94F2-0CF5FA6C9171}" type="presOf" srcId="{3986E680-9825-4541-B445-FD0644794A5A}" destId="{50649D62-7C86-4529-AC96-14CC5C9CEFBD}" srcOrd="0" destOrd="0" presId="urn:microsoft.com/office/officeart/2005/8/layout/vList2"/>
    <dgm:cxn modelId="{C3B11A0E-3858-4579-B905-9EEAC19FDAED}" srcId="{AF60DA82-D6C5-490E-A3D4-8A174C96E9B5}" destId="{944E3F2A-799F-434C-A501-0D694238D418}" srcOrd="0" destOrd="0" parTransId="{98E346C9-85C0-4991-BCAE-2F31180DAF91}" sibTransId="{86419E8B-879D-4B04-9D84-AFEB9911AE85}"/>
    <dgm:cxn modelId="{3DF15D12-552B-4F0F-B6DF-8D7C6E546683}" srcId="{F418DF15-8E54-4666-8A21-1092F5B6E1F5}" destId="{F2E80114-6B11-476E-B340-FED36F2AA2D8}" srcOrd="4" destOrd="0" parTransId="{D07B878F-9485-4E12-BF22-CB98683508D8}" sibTransId="{5435FEDF-2299-41D5-B9D7-AD9260966F85}"/>
    <dgm:cxn modelId="{CB356420-D130-4A84-BD0A-D0124149109C}" srcId="{F418DF15-8E54-4666-8A21-1092F5B6E1F5}" destId="{81370E2B-1B70-4EF2-BF3B-23E7D6F59AE2}" srcOrd="5" destOrd="0" parTransId="{B7EBF3B8-19F0-4F83-9876-3499C13D23BD}" sibTransId="{43D65A88-24D1-4750-897D-16F41379795D}"/>
    <dgm:cxn modelId="{8A56AF24-B5B6-4C1F-B06B-41AED7D1E7F4}" type="presOf" srcId="{769D9871-D076-4FCE-8CD3-BD56AAD47259}" destId="{50649D62-7C86-4529-AC96-14CC5C9CEFBD}" srcOrd="0" destOrd="1" presId="urn:microsoft.com/office/officeart/2005/8/layout/vList2"/>
    <dgm:cxn modelId="{BCD65A2A-F5F2-4F86-B6DB-E4DC596792C7}" type="presOf" srcId="{F2E80114-6B11-476E-B340-FED36F2AA2D8}" destId="{50649D62-7C86-4529-AC96-14CC5C9CEFBD}" srcOrd="0" destOrd="4" presId="urn:microsoft.com/office/officeart/2005/8/layout/vList2"/>
    <dgm:cxn modelId="{81999C30-EE8A-4419-8363-63760AFE1E0F}" srcId="{F418DF15-8E54-4666-8A21-1092F5B6E1F5}" destId="{769D9871-D076-4FCE-8CD3-BD56AAD47259}" srcOrd="1" destOrd="0" parTransId="{744CA3C6-04B4-48DA-A46B-70384D996A95}" sibTransId="{810B2914-603A-441D-9004-20B8C346D009}"/>
    <dgm:cxn modelId="{8BF8AE34-7B42-48D3-A71D-342D546C9661}" srcId="{AF60DA82-D6C5-490E-A3D4-8A174C96E9B5}" destId="{01E6FD70-D5C2-4F4C-8593-6CF013AF280F}" srcOrd="2" destOrd="0" parTransId="{546CFDED-FCB5-44E8-896A-5377426026B0}" sibTransId="{482D39AC-F9D2-4A43-9D88-10A8257926A9}"/>
    <dgm:cxn modelId="{DBEBB136-35B7-45EB-B147-7D41767ACFB0}" type="presOf" srcId="{81370E2B-1B70-4EF2-BF3B-23E7D6F59AE2}" destId="{50649D62-7C86-4529-AC96-14CC5C9CEFBD}" srcOrd="0" destOrd="5" presId="urn:microsoft.com/office/officeart/2005/8/layout/vList2"/>
    <dgm:cxn modelId="{F433E575-6D03-46FC-A632-3C44A5C78FBB}" srcId="{F418DF15-8E54-4666-8A21-1092F5B6E1F5}" destId="{76C6BB63-9B20-467F-9289-0C7DE6633A2C}" srcOrd="3" destOrd="0" parTransId="{AFD66F3C-470D-4F69-BD6D-D35CDB08882D}" sibTransId="{358150D6-CEE8-4399-988A-6B22500BE2D3}"/>
    <dgm:cxn modelId="{A5782C78-093C-4432-8859-7C682829AD3C}" srcId="{AF60DA82-D6C5-490E-A3D4-8A174C96E9B5}" destId="{4D50E282-1674-49B7-8795-ADF7F122F6F7}" srcOrd="3" destOrd="0" parTransId="{2D132DF5-B15E-4657-A5A6-43AFBBFB0AFB}" sibTransId="{DDF65E67-4328-4B79-95AB-6F1279C0F4AA}"/>
    <dgm:cxn modelId="{C8146F8A-4E40-4486-BE9C-0686FF2F18CB}" type="presOf" srcId="{76C6BB63-9B20-467F-9289-0C7DE6633A2C}" destId="{50649D62-7C86-4529-AC96-14CC5C9CEFBD}" srcOrd="0" destOrd="3" presId="urn:microsoft.com/office/officeart/2005/8/layout/vList2"/>
    <dgm:cxn modelId="{6456228C-EA6B-4D0E-9F48-9F82C34079FC}" srcId="{F418DF15-8E54-4666-8A21-1092F5B6E1F5}" destId="{D4C1D802-1CC4-4655-9C9F-4E9B23CCD387}" srcOrd="2" destOrd="0" parTransId="{33E3A21B-380D-4778-8370-1DBF0274548E}" sibTransId="{F76C5AA3-4554-4EB3-A0A4-DDDAC63E37F3}"/>
    <dgm:cxn modelId="{F5EEC38F-69A9-4623-8AFD-47BA0B5BEBBF}" type="presOf" srcId="{F418DF15-8E54-4666-8A21-1092F5B6E1F5}" destId="{EB8AEB23-FE64-428A-B25C-2CD7AB357C29}" srcOrd="0" destOrd="0" presId="urn:microsoft.com/office/officeart/2005/8/layout/vList2"/>
    <dgm:cxn modelId="{5CF9B094-FA83-4508-A853-401FCD39454C}" type="presOf" srcId="{01E6FD70-D5C2-4F4C-8593-6CF013AF280F}" destId="{D32484EB-2010-4839-ADE6-6AEF6940185F}" srcOrd="0" destOrd="0" presId="urn:microsoft.com/office/officeart/2005/8/layout/vList2"/>
    <dgm:cxn modelId="{4D3E5AC7-3673-462E-9A86-119C0BD74482}" type="presOf" srcId="{4D50E282-1674-49B7-8795-ADF7F122F6F7}" destId="{E60FA292-E17E-4857-AA01-540DE48C35FB}" srcOrd="0" destOrd="0" presId="urn:microsoft.com/office/officeart/2005/8/layout/vList2"/>
    <dgm:cxn modelId="{2067D4C7-72D6-4DA0-ABEA-35202021E24C}" type="presOf" srcId="{944E3F2A-799F-434C-A501-0D694238D418}" destId="{D9509166-A557-4E95-808D-AACDF2E19DB9}" srcOrd="0" destOrd="0" presId="urn:microsoft.com/office/officeart/2005/8/layout/vList2"/>
    <dgm:cxn modelId="{4A3C64CA-1018-4FF9-BA1D-8854528E2998}" type="presOf" srcId="{D4C1D802-1CC4-4655-9C9F-4E9B23CCD387}" destId="{50649D62-7C86-4529-AC96-14CC5C9CEFBD}" srcOrd="0" destOrd="2" presId="urn:microsoft.com/office/officeart/2005/8/layout/vList2"/>
    <dgm:cxn modelId="{3546EBD3-B06D-4A8B-9F01-6F64FD5783F2}" srcId="{AF60DA82-D6C5-490E-A3D4-8A174C96E9B5}" destId="{F418DF15-8E54-4666-8A21-1092F5B6E1F5}" srcOrd="1" destOrd="0" parTransId="{9C27092B-7A27-4593-A593-6A7E2391BD80}" sibTransId="{0CCAF548-B6D3-4312-9191-1C05EF93F0F4}"/>
    <dgm:cxn modelId="{3D3AC6D4-6283-4267-9728-1DA80CCAE9FC}" srcId="{F418DF15-8E54-4666-8A21-1092F5B6E1F5}" destId="{3986E680-9825-4541-B445-FD0644794A5A}" srcOrd="0" destOrd="0" parTransId="{72495C55-D107-474A-9A21-00A257E01E83}" sibTransId="{F143C22A-91A1-483B-9956-E0FF1B88A07B}"/>
    <dgm:cxn modelId="{AF01D9E5-77B2-4468-AB7D-DCF28C828D2F}" type="presOf" srcId="{AF60DA82-D6C5-490E-A3D4-8A174C96E9B5}" destId="{7B2C34C5-E1F0-498E-BEDD-3191ED1C8EF0}" srcOrd="0" destOrd="0" presId="urn:microsoft.com/office/officeart/2005/8/layout/vList2"/>
    <dgm:cxn modelId="{4C63C7CB-4888-4A98-B3D9-221B6C799DFB}" type="presParOf" srcId="{7B2C34C5-E1F0-498E-BEDD-3191ED1C8EF0}" destId="{D9509166-A557-4E95-808D-AACDF2E19DB9}" srcOrd="0" destOrd="0" presId="urn:microsoft.com/office/officeart/2005/8/layout/vList2"/>
    <dgm:cxn modelId="{70D8C98C-188D-4DA7-B8FA-1A5B723CE8F9}" type="presParOf" srcId="{7B2C34C5-E1F0-498E-BEDD-3191ED1C8EF0}" destId="{4838DD38-E751-4B5F-BA78-CB340C1B5B9B}" srcOrd="1" destOrd="0" presId="urn:microsoft.com/office/officeart/2005/8/layout/vList2"/>
    <dgm:cxn modelId="{9237648A-8FCF-4C71-97B8-E45DEBD6EDD5}" type="presParOf" srcId="{7B2C34C5-E1F0-498E-BEDD-3191ED1C8EF0}" destId="{EB8AEB23-FE64-428A-B25C-2CD7AB357C29}" srcOrd="2" destOrd="0" presId="urn:microsoft.com/office/officeart/2005/8/layout/vList2"/>
    <dgm:cxn modelId="{93C95FC6-630F-473C-8F13-6C0BE07E0292}" type="presParOf" srcId="{7B2C34C5-E1F0-498E-BEDD-3191ED1C8EF0}" destId="{50649D62-7C86-4529-AC96-14CC5C9CEFBD}" srcOrd="3" destOrd="0" presId="urn:microsoft.com/office/officeart/2005/8/layout/vList2"/>
    <dgm:cxn modelId="{4FCC0BDB-81C0-43BF-BC0C-2EF8C519D82B}" type="presParOf" srcId="{7B2C34C5-E1F0-498E-BEDD-3191ED1C8EF0}" destId="{D32484EB-2010-4839-ADE6-6AEF6940185F}" srcOrd="4" destOrd="0" presId="urn:microsoft.com/office/officeart/2005/8/layout/vList2"/>
    <dgm:cxn modelId="{57C49DCE-FD5E-4012-A041-EBDBAB70F7D4}" type="presParOf" srcId="{7B2C34C5-E1F0-498E-BEDD-3191ED1C8EF0}" destId="{21D1862B-4470-4AC3-A268-BDD11A08830C}" srcOrd="5" destOrd="0" presId="urn:microsoft.com/office/officeart/2005/8/layout/vList2"/>
    <dgm:cxn modelId="{AC66962D-C9C3-4957-A422-335520C0CA2E}" type="presParOf" srcId="{7B2C34C5-E1F0-498E-BEDD-3191ED1C8EF0}" destId="{E60FA292-E17E-4857-AA01-540DE48C35F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E7D849-8DCE-430C-BB1E-C9D6CB026A40}" type="doc">
      <dgm:prSet loTypeId="urn:microsoft.com/office/officeart/2005/8/layout/list1" loCatId="list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54B56D7-325D-4134-9CCC-D979547F3CB8}">
      <dgm:prSet/>
      <dgm:spPr/>
      <dgm:t>
        <a:bodyPr/>
        <a:lstStyle/>
        <a:p>
          <a:r>
            <a:rPr lang="sr-Latn-RS" dirty="0"/>
            <a:t>PRIMENA DIKLOFENA, BEDOKSINA-B6, OHB12, BENSEDINA</a:t>
          </a:r>
          <a:endParaRPr lang="en-US" dirty="0"/>
        </a:p>
      </dgm:t>
    </dgm:pt>
    <dgm:pt modelId="{32BD9B9B-AC8E-4100-99A6-2BD2D1440F99}" type="parTrans" cxnId="{1A311AAE-588C-436B-A668-E45F6F1FB14B}">
      <dgm:prSet/>
      <dgm:spPr/>
      <dgm:t>
        <a:bodyPr/>
        <a:lstStyle/>
        <a:p>
          <a:endParaRPr lang="en-US"/>
        </a:p>
      </dgm:t>
    </dgm:pt>
    <dgm:pt modelId="{8D712F4F-6D87-4E72-9CDE-EBB4784E9091}" type="sibTrans" cxnId="{1A311AAE-588C-436B-A668-E45F6F1FB14B}">
      <dgm:prSet/>
      <dgm:spPr/>
      <dgm:t>
        <a:bodyPr/>
        <a:lstStyle/>
        <a:p>
          <a:endParaRPr lang="en-US"/>
        </a:p>
      </dgm:t>
    </dgm:pt>
    <dgm:pt modelId="{46E77DE0-6DC1-4B3B-8ED5-CAC5A0EC1803}">
      <dgm:prSet/>
      <dgm:spPr/>
      <dgm:t>
        <a:bodyPr/>
        <a:lstStyle/>
        <a:p>
          <a:r>
            <a:rPr lang="sr-Latn-RS" dirty="0"/>
            <a:t>Diklofenak</a:t>
          </a:r>
          <a:endParaRPr lang="en-US" dirty="0"/>
        </a:p>
      </dgm:t>
    </dgm:pt>
    <dgm:pt modelId="{4381CB32-E76F-41F3-8447-ABFB8FB20451}" type="parTrans" cxnId="{AF498A3E-1241-44DD-9394-70E04047084B}">
      <dgm:prSet/>
      <dgm:spPr/>
      <dgm:t>
        <a:bodyPr/>
        <a:lstStyle/>
        <a:p>
          <a:endParaRPr lang="en-US"/>
        </a:p>
      </dgm:t>
    </dgm:pt>
    <dgm:pt modelId="{22C01A6C-0CC4-4067-9329-DDA41C09E6F7}" type="sibTrans" cxnId="{AF498A3E-1241-44DD-9394-70E04047084B}">
      <dgm:prSet/>
      <dgm:spPr/>
      <dgm:t>
        <a:bodyPr/>
        <a:lstStyle/>
        <a:p>
          <a:endParaRPr lang="en-US"/>
        </a:p>
      </dgm:t>
    </dgm:pt>
    <dgm:pt modelId="{FD5AF371-FF07-4E3E-9C41-0366368C8EC2}">
      <dgm:prSet/>
      <dgm:spPr/>
      <dgm:t>
        <a:bodyPr/>
        <a:lstStyle/>
        <a:p>
          <a:r>
            <a:rPr lang="sr-Latn-RS" dirty="0"/>
            <a:t>izuzetan antiinflamoatorni efekat, manji analgetski efekat</a:t>
          </a:r>
          <a:r>
            <a:rPr lang="en-US" dirty="0"/>
            <a:t>.</a:t>
          </a:r>
        </a:p>
      </dgm:t>
    </dgm:pt>
    <dgm:pt modelId="{CE4E572C-071D-4FCB-B191-4296C078EDAD}" type="parTrans" cxnId="{A112E10B-ED51-47A8-BCA7-AE71D8AF2FF2}">
      <dgm:prSet/>
      <dgm:spPr/>
      <dgm:t>
        <a:bodyPr/>
        <a:lstStyle/>
        <a:p>
          <a:endParaRPr lang="en-US"/>
        </a:p>
      </dgm:t>
    </dgm:pt>
    <dgm:pt modelId="{EC42598A-ACD3-4C46-908A-E49B5C74786E}" type="sibTrans" cxnId="{A112E10B-ED51-47A8-BCA7-AE71D8AF2FF2}">
      <dgm:prSet/>
      <dgm:spPr/>
      <dgm:t>
        <a:bodyPr/>
        <a:lstStyle/>
        <a:p>
          <a:endParaRPr lang="en-US"/>
        </a:p>
      </dgm:t>
    </dgm:pt>
    <dgm:pt modelId="{5F223E51-831D-4EA7-9FAE-04FA2779231F}">
      <dgm:prSet/>
      <dgm:spPr/>
      <dgm:t>
        <a:bodyPr/>
        <a:lstStyle/>
        <a:p>
          <a:r>
            <a:rPr lang="sr-Latn-RS" dirty="0"/>
            <a:t>dobro kumulacija u koštanoligamentarnim delovima</a:t>
          </a:r>
          <a:r>
            <a:rPr lang="en-US" dirty="0"/>
            <a:t>.</a:t>
          </a:r>
        </a:p>
      </dgm:t>
    </dgm:pt>
    <dgm:pt modelId="{744F02BE-D22C-483B-B171-5363969A2DEC}" type="parTrans" cxnId="{919D8F6C-0E4D-4504-B141-E0C15B2644A1}">
      <dgm:prSet/>
      <dgm:spPr/>
      <dgm:t>
        <a:bodyPr/>
        <a:lstStyle/>
        <a:p>
          <a:endParaRPr lang="en-US"/>
        </a:p>
      </dgm:t>
    </dgm:pt>
    <dgm:pt modelId="{B4E8625D-D079-4392-AB63-6E351917EB70}" type="sibTrans" cxnId="{919D8F6C-0E4D-4504-B141-E0C15B2644A1}">
      <dgm:prSet/>
      <dgm:spPr/>
      <dgm:t>
        <a:bodyPr/>
        <a:lstStyle/>
        <a:p>
          <a:endParaRPr lang="en-US"/>
        </a:p>
      </dgm:t>
    </dgm:pt>
    <dgm:pt modelId="{6BC8DCA5-5D33-4C77-8312-6C8AA7F41761}">
      <dgm:prSet/>
      <dgm:spPr/>
      <dgm:t>
        <a:bodyPr/>
        <a:lstStyle/>
        <a:p>
          <a:r>
            <a:rPr lang="en-US"/>
            <a:t>B complex sadr</a:t>
          </a:r>
          <a:r>
            <a:rPr lang="sr-Latn-RS"/>
            <a:t>ž</a:t>
          </a:r>
          <a:r>
            <a:rPr lang="en-US"/>
            <a:t>i 8 vitamina, rastvorljivih u vodi</a:t>
          </a:r>
        </a:p>
      </dgm:t>
    </dgm:pt>
    <dgm:pt modelId="{EEA4AF66-0F29-402F-9BBE-BFFD2C0D58E1}" type="parTrans" cxnId="{2BCF015A-D09F-4D38-B271-9826C71C5BE0}">
      <dgm:prSet/>
      <dgm:spPr/>
      <dgm:t>
        <a:bodyPr/>
        <a:lstStyle/>
        <a:p>
          <a:endParaRPr lang="en-US"/>
        </a:p>
      </dgm:t>
    </dgm:pt>
    <dgm:pt modelId="{D30E2167-1C6B-43AA-8F88-8525744443D5}" type="sibTrans" cxnId="{2BCF015A-D09F-4D38-B271-9826C71C5BE0}">
      <dgm:prSet/>
      <dgm:spPr/>
      <dgm:t>
        <a:bodyPr/>
        <a:lstStyle/>
        <a:p>
          <a:endParaRPr lang="en-US"/>
        </a:p>
      </dgm:t>
    </dgm:pt>
    <dgm:pt modelId="{771D8CCD-B61A-4FF7-AA44-0C1E12D8D537}">
      <dgm:prSet/>
      <dgm:spPr/>
      <dgm:t>
        <a:bodyPr/>
        <a:lstStyle/>
        <a:p>
          <a:r>
            <a:rPr lang="sr-Latn-RS" dirty="0"/>
            <a:t>BEDOXIN-B6:</a:t>
          </a:r>
          <a:endParaRPr lang="en-US" dirty="0"/>
        </a:p>
      </dgm:t>
    </dgm:pt>
    <dgm:pt modelId="{A441B94E-CD5C-4C9C-8328-2A83E3FCD9BC}" type="parTrans" cxnId="{6006B4F1-B77E-4C4B-AEBB-7EF48806D507}">
      <dgm:prSet/>
      <dgm:spPr/>
      <dgm:t>
        <a:bodyPr/>
        <a:lstStyle/>
        <a:p>
          <a:endParaRPr lang="en-US"/>
        </a:p>
      </dgm:t>
    </dgm:pt>
    <dgm:pt modelId="{8BF5B6A9-0B36-43DB-8896-13A1672CBD75}" type="sibTrans" cxnId="{6006B4F1-B77E-4C4B-AEBB-7EF48806D507}">
      <dgm:prSet/>
      <dgm:spPr/>
      <dgm:t>
        <a:bodyPr/>
        <a:lstStyle/>
        <a:p>
          <a:endParaRPr lang="en-US"/>
        </a:p>
      </dgm:t>
    </dgm:pt>
    <dgm:pt modelId="{CF5BCC3E-4061-43D9-9007-412857BCE294}">
      <dgm:prSet/>
      <dgm:spPr/>
      <dgm:t>
        <a:bodyPr/>
        <a:lstStyle/>
        <a:p>
          <a:r>
            <a:rPr lang="sr-Latn-RS" dirty="0"/>
            <a:t>Direktni uticaj na funkcionisanje nervnih i mišićnih ćelija</a:t>
          </a:r>
          <a:r>
            <a:rPr lang="en-US" dirty="0"/>
            <a:t>.</a:t>
          </a:r>
        </a:p>
      </dgm:t>
    </dgm:pt>
    <dgm:pt modelId="{D2A0E3B5-1CCE-40FC-AEE1-F9457F0825A2}" type="parTrans" cxnId="{E6CAA476-29E8-4741-B496-F7873D2D3090}">
      <dgm:prSet/>
      <dgm:spPr/>
      <dgm:t>
        <a:bodyPr/>
        <a:lstStyle/>
        <a:p>
          <a:endParaRPr lang="en-US"/>
        </a:p>
      </dgm:t>
    </dgm:pt>
    <dgm:pt modelId="{2402F0B6-FE7E-4F56-B5C1-79E51CA066E1}" type="sibTrans" cxnId="{E6CAA476-29E8-4741-B496-F7873D2D3090}">
      <dgm:prSet/>
      <dgm:spPr/>
      <dgm:t>
        <a:bodyPr/>
        <a:lstStyle/>
        <a:p>
          <a:endParaRPr lang="en-US"/>
        </a:p>
      </dgm:t>
    </dgm:pt>
    <dgm:pt modelId="{D9BAE6C2-4E82-4B3D-B83D-F78FBA811006}">
      <dgm:prSet/>
      <dgm:spPr/>
      <dgm:t>
        <a:bodyPr/>
        <a:lstStyle/>
        <a:p>
          <a:r>
            <a:rPr lang="sr-Latn-RS" dirty="0"/>
            <a:t>Sa tabletom od 20mg, dobra kontrola doziranja</a:t>
          </a:r>
          <a:r>
            <a:rPr lang="en-US" dirty="0"/>
            <a:t>.</a:t>
          </a:r>
        </a:p>
      </dgm:t>
    </dgm:pt>
    <dgm:pt modelId="{D606DDAF-8929-4718-A9F9-46BB6D5C978E}" type="parTrans" cxnId="{4DEFB90A-1015-4CE9-B1ED-BD5A986DF1F3}">
      <dgm:prSet/>
      <dgm:spPr/>
      <dgm:t>
        <a:bodyPr/>
        <a:lstStyle/>
        <a:p>
          <a:endParaRPr lang="en-US"/>
        </a:p>
      </dgm:t>
    </dgm:pt>
    <dgm:pt modelId="{18940102-5BC6-4902-A538-8A74E93FA408}" type="sibTrans" cxnId="{4DEFB90A-1015-4CE9-B1ED-BD5A986DF1F3}">
      <dgm:prSet/>
      <dgm:spPr/>
      <dgm:t>
        <a:bodyPr/>
        <a:lstStyle/>
        <a:p>
          <a:endParaRPr lang="en-US"/>
        </a:p>
      </dgm:t>
    </dgm:pt>
    <dgm:pt modelId="{D256FF6C-DAA8-4715-9479-BC38F90F655A}">
      <dgm:prSet/>
      <dgm:spPr/>
      <dgm:t>
        <a:bodyPr/>
        <a:lstStyle/>
        <a:p>
          <a:r>
            <a:rPr lang="sr-Latn-RS"/>
            <a:t>Nedostatak kod</a:t>
          </a:r>
          <a:r>
            <a:rPr lang="en-US"/>
            <a:t> alkoholičara, epilepsije, anemije, bubrežne insuficijencije, homocistinurije, hiperoksalurije, neuro</a:t>
          </a:r>
          <a:r>
            <a:rPr lang="sr-Latn-RS"/>
            <a:t>p</a:t>
          </a:r>
          <a:r>
            <a:rPr lang="en-US"/>
            <a:t>atije</a:t>
          </a:r>
          <a:r>
            <a:rPr lang="sr-Latn-RS"/>
            <a:t>,</a:t>
          </a:r>
          <a:r>
            <a:rPr lang="en-US"/>
            <a:t> depresije, trudnoće. </a:t>
          </a:r>
        </a:p>
      </dgm:t>
    </dgm:pt>
    <dgm:pt modelId="{97CAEE35-4DE0-4C6B-BBA5-5978216C2B1A}" type="parTrans" cxnId="{9FD966A9-3014-41EE-9606-F845B8DD8F41}">
      <dgm:prSet/>
      <dgm:spPr/>
      <dgm:t>
        <a:bodyPr/>
        <a:lstStyle/>
        <a:p>
          <a:endParaRPr lang="en-US"/>
        </a:p>
      </dgm:t>
    </dgm:pt>
    <dgm:pt modelId="{F85943F3-CF77-4C58-93F9-43FA7323733F}" type="sibTrans" cxnId="{9FD966A9-3014-41EE-9606-F845B8DD8F41}">
      <dgm:prSet/>
      <dgm:spPr/>
      <dgm:t>
        <a:bodyPr/>
        <a:lstStyle/>
        <a:p>
          <a:endParaRPr lang="en-US"/>
        </a:p>
      </dgm:t>
    </dgm:pt>
    <dgm:pt modelId="{4B760697-6EB4-4F47-ACF4-2F367F06071A}">
      <dgm:prSet/>
      <dgm:spPr/>
      <dgm:t>
        <a:bodyPr/>
        <a:lstStyle/>
        <a:p>
          <a:r>
            <a:rPr lang="sr-Latn-RS" dirty="0"/>
            <a:t>Nizak nivo je prisutna i kod starijih ljudi</a:t>
          </a:r>
          <a:r>
            <a:rPr lang="en-US" dirty="0"/>
            <a:t>.</a:t>
          </a:r>
        </a:p>
      </dgm:t>
    </dgm:pt>
    <dgm:pt modelId="{63F75BB2-96E9-4D5D-A26C-0077B27DDAEE}" type="parTrans" cxnId="{29D6B717-9958-4E1D-8D6B-87D12063F4D4}">
      <dgm:prSet/>
      <dgm:spPr/>
      <dgm:t>
        <a:bodyPr/>
        <a:lstStyle/>
        <a:p>
          <a:endParaRPr lang="en-US"/>
        </a:p>
      </dgm:t>
    </dgm:pt>
    <dgm:pt modelId="{792897B6-43BD-4053-9312-0586960E7B73}" type="sibTrans" cxnId="{29D6B717-9958-4E1D-8D6B-87D12063F4D4}">
      <dgm:prSet/>
      <dgm:spPr/>
      <dgm:t>
        <a:bodyPr/>
        <a:lstStyle/>
        <a:p>
          <a:endParaRPr lang="en-US"/>
        </a:p>
      </dgm:t>
    </dgm:pt>
    <dgm:pt modelId="{7984434B-C28C-4089-BF0B-9996989C84DA}">
      <dgm:prSet/>
      <dgm:spPr/>
      <dgm:t>
        <a:bodyPr/>
        <a:lstStyle/>
        <a:p>
          <a:r>
            <a:rPr lang="sr-Latn-RS" dirty="0"/>
            <a:t>OHB12 u kombinaciji sa B6 utiče na metabolizam aminokiselina i proteina</a:t>
          </a:r>
          <a:endParaRPr lang="en-US" dirty="0"/>
        </a:p>
      </dgm:t>
    </dgm:pt>
    <dgm:pt modelId="{DB30E8B9-B98A-45CE-8076-11F1642D8CD8}" type="parTrans" cxnId="{3F7B35F1-8854-41DE-85C1-522362284377}">
      <dgm:prSet/>
      <dgm:spPr/>
      <dgm:t>
        <a:bodyPr/>
        <a:lstStyle/>
        <a:p>
          <a:endParaRPr lang="en-US"/>
        </a:p>
      </dgm:t>
    </dgm:pt>
    <dgm:pt modelId="{DE74057A-4DB5-4323-A0A2-A4F68F822C94}" type="sibTrans" cxnId="{3F7B35F1-8854-41DE-85C1-522362284377}">
      <dgm:prSet/>
      <dgm:spPr/>
      <dgm:t>
        <a:bodyPr/>
        <a:lstStyle/>
        <a:p>
          <a:endParaRPr lang="en-US"/>
        </a:p>
      </dgm:t>
    </dgm:pt>
    <dgm:pt modelId="{CD7A90F9-D575-474A-B25C-E340FB1CDEC9}">
      <dgm:prSet/>
      <dgm:spPr/>
      <dgm:t>
        <a:bodyPr/>
        <a:lstStyle/>
        <a:p>
          <a:r>
            <a:rPr lang="sr-Latn-RS" dirty="0"/>
            <a:t>Diazepam - pored sedativnog efekta ima miorelaksantni efekat</a:t>
          </a:r>
          <a:endParaRPr lang="en-US" dirty="0"/>
        </a:p>
      </dgm:t>
    </dgm:pt>
    <dgm:pt modelId="{18348A5F-E438-4CC6-9BC1-BD64D8850FA3}" type="parTrans" cxnId="{11CDB923-0033-43D8-8570-F3A7AAC8ABB5}">
      <dgm:prSet/>
      <dgm:spPr/>
      <dgm:t>
        <a:bodyPr/>
        <a:lstStyle/>
        <a:p>
          <a:endParaRPr lang="en-US"/>
        </a:p>
      </dgm:t>
    </dgm:pt>
    <dgm:pt modelId="{3E84E624-8745-4720-BBD8-E81FDC303AB3}" type="sibTrans" cxnId="{11CDB923-0033-43D8-8570-F3A7AAC8ABB5}">
      <dgm:prSet/>
      <dgm:spPr/>
      <dgm:t>
        <a:bodyPr/>
        <a:lstStyle/>
        <a:p>
          <a:endParaRPr lang="en-US"/>
        </a:p>
      </dgm:t>
    </dgm:pt>
    <dgm:pt modelId="{5EAADA6B-D758-4079-B47F-0FE316970BC0}" type="pres">
      <dgm:prSet presAssocID="{95E7D849-8DCE-430C-BB1E-C9D6CB026A40}" presName="linear" presStyleCnt="0">
        <dgm:presLayoutVars>
          <dgm:dir/>
          <dgm:animLvl val="lvl"/>
          <dgm:resizeHandles val="exact"/>
        </dgm:presLayoutVars>
      </dgm:prSet>
      <dgm:spPr/>
    </dgm:pt>
    <dgm:pt modelId="{0970E1FB-CF55-46DC-BC3A-F7D7D16740B0}" type="pres">
      <dgm:prSet presAssocID="{B54B56D7-325D-4134-9CCC-D979547F3CB8}" presName="parentLin" presStyleCnt="0"/>
      <dgm:spPr/>
    </dgm:pt>
    <dgm:pt modelId="{498B3466-E727-42D7-BF35-49E97F082191}" type="pres">
      <dgm:prSet presAssocID="{B54B56D7-325D-4134-9CCC-D979547F3CB8}" presName="parentLeftMargin" presStyleLbl="node1" presStyleIdx="0" presStyleCnt="6"/>
      <dgm:spPr/>
    </dgm:pt>
    <dgm:pt modelId="{09BE902F-BD9A-4A70-BE85-E5005EBFF3A7}" type="pres">
      <dgm:prSet presAssocID="{B54B56D7-325D-4134-9CCC-D979547F3CB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8AE09CF-7576-4AE7-99FE-5D9C5AFB1FDB}" type="pres">
      <dgm:prSet presAssocID="{B54B56D7-325D-4134-9CCC-D979547F3CB8}" presName="negativeSpace" presStyleCnt="0"/>
      <dgm:spPr/>
    </dgm:pt>
    <dgm:pt modelId="{8AE169F2-BE59-4C11-8FC7-E5B3A6A59017}" type="pres">
      <dgm:prSet presAssocID="{B54B56D7-325D-4134-9CCC-D979547F3CB8}" presName="childText" presStyleLbl="conFgAcc1" presStyleIdx="0" presStyleCnt="6">
        <dgm:presLayoutVars>
          <dgm:bulletEnabled val="1"/>
        </dgm:presLayoutVars>
      </dgm:prSet>
      <dgm:spPr/>
    </dgm:pt>
    <dgm:pt modelId="{AC17EB0E-C572-4254-95DF-B3A33A29B3A8}" type="pres">
      <dgm:prSet presAssocID="{8D712F4F-6D87-4E72-9CDE-EBB4784E9091}" presName="spaceBetweenRectangles" presStyleCnt="0"/>
      <dgm:spPr/>
    </dgm:pt>
    <dgm:pt modelId="{D6EC3EAA-3516-4D63-9392-8C21FC747F59}" type="pres">
      <dgm:prSet presAssocID="{46E77DE0-6DC1-4B3B-8ED5-CAC5A0EC1803}" presName="parentLin" presStyleCnt="0"/>
      <dgm:spPr/>
    </dgm:pt>
    <dgm:pt modelId="{4FEF5AA8-3B00-4366-B885-8068A98564D0}" type="pres">
      <dgm:prSet presAssocID="{46E77DE0-6DC1-4B3B-8ED5-CAC5A0EC1803}" presName="parentLeftMargin" presStyleLbl="node1" presStyleIdx="0" presStyleCnt="6"/>
      <dgm:spPr/>
    </dgm:pt>
    <dgm:pt modelId="{D3FF363D-CB82-450C-861C-CE76029A2F3D}" type="pres">
      <dgm:prSet presAssocID="{46E77DE0-6DC1-4B3B-8ED5-CAC5A0EC180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029D748-8E43-432D-AC84-C1F64C53F156}" type="pres">
      <dgm:prSet presAssocID="{46E77DE0-6DC1-4B3B-8ED5-CAC5A0EC1803}" presName="negativeSpace" presStyleCnt="0"/>
      <dgm:spPr/>
    </dgm:pt>
    <dgm:pt modelId="{FBD44017-22D8-47D1-806C-CFAD04C2A25B}" type="pres">
      <dgm:prSet presAssocID="{46E77DE0-6DC1-4B3B-8ED5-CAC5A0EC1803}" presName="childText" presStyleLbl="conFgAcc1" presStyleIdx="1" presStyleCnt="6">
        <dgm:presLayoutVars>
          <dgm:bulletEnabled val="1"/>
        </dgm:presLayoutVars>
      </dgm:prSet>
      <dgm:spPr/>
    </dgm:pt>
    <dgm:pt modelId="{C5BFE08A-F8A5-4E21-8CB5-E62B767CB247}" type="pres">
      <dgm:prSet presAssocID="{22C01A6C-0CC4-4067-9329-DDA41C09E6F7}" presName="spaceBetweenRectangles" presStyleCnt="0"/>
      <dgm:spPr/>
    </dgm:pt>
    <dgm:pt modelId="{D5366833-93AE-4DD3-887B-FA3EEC9E7A83}" type="pres">
      <dgm:prSet presAssocID="{6BC8DCA5-5D33-4C77-8312-6C8AA7F41761}" presName="parentLin" presStyleCnt="0"/>
      <dgm:spPr/>
    </dgm:pt>
    <dgm:pt modelId="{B960EF7C-B0E1-425E-B0D9-F68C38C08E2A}" type="pres">
      <dgm:prSet presAssocID="{6BC8DCA5-5D33-4C77-8312-6C8AA7F41761}" presName="parentLeftMargin" presStyleLbl="node1" presStyleIdx="1" presStyleCnt="6"/>
      <dgm:spPr/>
    </dgm:pt>
    <dgm:pt modelId="{0B047973-A2CB-406C-821C-33AD358DD990}" type="pres">
      <dgm:prSet presAssocID="{6BC8DCA5-5D33-4C77-8312-6C8AA7F4176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B77CF31-DD6A-4F42-8B57-1498171C4B74}" type="pres">
      <dgm:prSet presAssocID="{6BC8DCA5-5D33-4C77-8312-6C8AA7F41761}" presName="negativeSpace" presStyleCnt="0"/>
      <dgm:spPr/>
    </dgm:pt>
    <dgm:pt modelId="{9A55FD0A-A37F-40C8-8384-68A30433F20B}" type="pres">
      <dgm:prSet presAssocID="{6BC8DCA5-5D33-4C77-8312-6C8AA7F41761}" presName="childText" presStyleLbl="conFgAcc1" presStyleIdx="2" presStyleCnt="6">
        <dgm:presLayoutVars>
          <dgm:bulletEnabled val="1"/>
        </dgm:presLayoutVars>
      </dgm:prSet>
      <dgm:spPr/>
    </dgm:pt>
    <dgm:pt modelId="{B73E6DAD-51B2-4F95-8B3B-EBB25C27B0FC}" type="pres">
      <dgm:prSet presAssocID="{D30E2167-1C6B-43AA-8F88-8525744443D5}" presName="spaceBetweenRectangles" presStyleCnt="0"/>
      <dgm:spPr/>
    </dgm:pt>
    <dgm:pt modelId="{D2A84489-6F2B-46F5-AE94-BE1D520D93DE}" type="pres">
      <dgm:prSet presAssocID="{771D8CCD-B61A-4FF7-AA44-0C1E12D8D537}" presName="parentLin" presStyleCnt="0"/>
      <dgm:spPr/>
    </dgm:pt>
    <dgm:pt modelId="{21151568-B65E-4794-AD97-6D16773FFDD7}" type="pres">
      <dgm:prSet presAssocID="{771D8CCD-B61A-4FF7-AA44-0C1E12D8D537}" presName="parentLeftMargin" presStyleLbl="node1" presStyleIdx="2" presStyleCnt="6"/>
      <dgm:spPr/>
    </dgm:pt>
    <dgm:pt modelId="{8A3D6C6E-3233-4F0E-926F-037E29E45630}" type="pres">
      <dgm:prSet presAssocID="{771D8CCD-B61A-4FF7-AA44-0C1E12D8D53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CB7935A-12B6-43A7-A23B-EEFDEF1714D2}" type="pres">
      <dgm:prSet presAssocID="{771D8CCD-B61A-4FF7-AA44-0C1E12D8D537}" presName="negativeSpace" presStyleCnt="0"/>
      <dgm:spPr/>
    </dgm:pt>
    <dgm:pt modelId="{8AFA1707-EC6E-473F-9042-1B20362AF06B}" type="pres">
      <dgm:prSet presAssocID="{771D8CCD-B61A-4FF7-AA44-0C1E12D8D537}" presName="childText" presStyleLbl="conFgAcc1" presStyleIdx="3" presStyleCnt="6">
        <dgm:presLayoutVars>
          <dgm:bulletEnabled val="1"/>
        </dgm:presLayoutVars>
      </dgm:prSet>
      <dgm:spPr/>
    </dgm:pt>
    <dgm:pt modelId="{C087DBF8-5663-415D-9E18-ACDCA656D7B6}" type="pres">
      <dgm:prSet presAssocID="{8BF5B6A9-0B36-43DB-8896-13A1672CBD75}" presName="spaceBetweenRectangles" presStyleCnt="0"/>
      <dgm:spPr/>
    </dgm:pt>
    <dgm:pt modelId="{8356F54D-FF1F-47E8-A385-64808D3F1C4D}" type="pres">
      <dgm:prSet presAssocID="{7984434B-C28C-4089-BF0B-9996989C84DA}" presName="parentLin" presStyleCnt="0"/>
      <dgm:spPr/>
    </dgm:pt>
    <dgm:pt modelId="{7E477B30-665E-4D4C-8DB7-FF66595DF932}" type="pres">
      <dgm:prSet presAssocID="{7984434B-C28C-4089-BF0B-9996989C84DA}" presName="parentLeftMargin" presStyleLbl="node1" presStyleIdx="3" presStyleCnt="6"/>
      <dgm:spPr/>
    </dgm:pt>
    <dgm:pt modelId="{DC65C1E2-4449-4F50-A7C8-247ACD31170F}" type="pres">
      <dgm:prSet presAssocID="{7984434B-C28C-4089-BF0B-9996989C84D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2D0D72A-3662-4351-8904-DE9A26A38F48}" type="pres">
      <dgm:prSet presAssocID="{7984434B-C28C-4089-BF0B-9996989C84DA}" presName="negativeSpace" presStyleCnt="0"/>
      <dgm:spPr/>
    </dgm:pt>
    <dgm:pt modelId="{D8E54519-36B1-45FE-B87A-342B1BA91B2B}" type="pres">
      <dgm:prSet presAssocID="{7984434B-C28C-4089-BF0B-9996989C84DA}" presName="childText" presStyleLbl="conFgAcc1" presStyleIdx="4" presStyleCnt="6">
        <dgm:presLayoutVars>
          <dgm:bulletEnabled val="1"/>
        </dgm:presLayoutVars>
      </dgm:prSet>
      <dgm:spPr/>
    </dgm:pt>
    <dgm:pt modelId="{FFC630F9-0CFC-4C43-901C-E82DC070F975}" type="pres">
      <dgm:prSet presAssocID="{DE74057A-4DB5-4323-A0A2-A4F68F822C94}" presName="spaceBetweenRectangles" presStyleCnt="0"/>
      <dgm:spPr/>
    </dgm:pt>
    <dgm:pt modelId="{09CC940C-91BA-413E-BCF5-797A1FF3E262}" type="pres">
      <dgm:prSet presAssocID="{CD7A90F9-D575-474A-B25C-E340FB1CDEC9}" presName="parentLin" presStyleCnt="0"/>
      <dgm:spPr/>
    </dgm:pt>
    <dgm:pt modelId="{5163B37A-60A6-48D6-9DC0-9D7DA743F22C}" type="pres">
      <dgm:prSet presAssocID="{CD7A90F9-D575-474A-B25C-E340FB1CDEC9}" presName="parentLeftMargin" presStyleLbl="node1" presStyleIdx="4" presStyleCnt="6"/>
      <dgm:spPr/>
    </dgm:pt>
    <dgm:pt modelId="{C3294D8A-21FC-4FE0-974B-D73762E100C5}" type="pres">
      <dgm:prSet presAssocID="{CD7A90F9-D575-474A-B25C-E340FB1CDEC9}" presName="parentText" presStyleLbl="node1" presStyleIdx="5" presStyleCnt="6" custScaleX="114504">
        <dgm:presLayoutVars>
          <dgm:chMax val="0"/>
          <dgm:bulletEnabled val="1"/>
        </dgm:presLayoutVars>
      </dgm:prSet>
      <dgm:spPr/>
    </dgm:pt>
    <dgm:pt modelId="{6BDC6096-E01B-4A58-A125-C29770BF1794}" type="pres">
      <dgm:prSet presAssocID="{CD7A90F9-D575-474A-B25C-E340FB1CDEC9}" presName="negativeSpace" presStyleCnt="0"/>
      <dgm:spPr/>
    </dgm:pt>
    <dgm:pt modelId="{FBD146DE-61E4-4A62-9C7C-D4BFAEEE1C98}" type="pres">
      <dgm:prSet presAssocID="{CD7A90F9-D575-474A-B25C-E340FB1CDEC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DEFB90A-1015-4CE9-B1ED-BD5A986DF1F3}" srcId="{771D8CCD-B61A-4FF7-AA44-0C1E12D8D537}" destId="{D9BAE6C2-4E82-4B3D-B83D-F78FBA811006}" srcOrd="1" destOrd="0" parTransId="{D606DDAF-8929-4718-A9F9-46BB6D5C978E}" sibTransId="{18940102-5BC6-4902-A538-8A74E93FA408}"/>
    <dgm:cxn modelId="{A112E10B-ED51-47A8-BCA7-AE71D8AF2FF2}" srcId="{46E77DE0-6DC1-4B3B-8ED5-CAC5A0EC1803}" destId="{FD5AF371-FF07-4E3E-9C41-0366368C8EC2}" srcOrd="0" destOrd="0" parTransId="{CE4E572C-071D-4FCB-B191-4296C078EDAD}" sibTransId="{EC42598A-ACD3-4C46-908A-E49B5C74786E}"/>
    <dgm:cxn modelId="{B27BC20E-CD1A-4E2E-AD43-D0CA5392F0BA}" type="presOf" srcId="{CD7A90F9-D575-474A-B25C-E340FB1CDEC9}" destId="{5163B37A-60A6-48D6-9DC0-9D7DA743F22C}" srcOrd="0" destOrd="0" presId="urn:microsoft.com/office/officeart/2005/8/layout/list1"/>
    <dgm:cxn modelId="{6E437315-F849-4364-8683-201E1BC86780}" type="presOf" srcId="{771D8CCD-B61A-4FF7-AA44-0C1E12D8D537}" destId="{21151568-B65E-4794-AD97-6D16773FFDD7}" srcOrd="0" destOrd="0" presId="urn:microsoft.com/office/officeart/2005/8/layout/list1"/>
    <dgm:cxn modelId="{29D6B717-9958-4E1D-8D6B-87D12063F4D4}" srcId="{771D8CCD-B61A-4FF7-AA44-0C1E12D8D537}" destId="{4B760697-6EB4-4F47-ACF4-2F367F06071A}" srcOrd="3" destOrd="0" parTransId="{63F75BB2-96E9-4D5D-A26C-0077B27DDAEE}" sibTransId="{792897B6-43BD-4053-9312-0586960E7B73}"/>
    <dgm:cxn modelId="{11CDB923-0033-43D8-8570-F3A7AAC8ABB5}" srcId="{95E7D849-8DCE-430C-BB1E-C9D6CB026A40}" destId="{CD7A90F9-D575-474A-B25C-E340FB1CDEC9}" srcOrd="5" destOrd="0" parTransId="{18348A5F-E438-4CC6-9BC1-BD64D8850FA3}" sibTransId="{3E84E624-8745-4720-BBD8-E81FDC303AB3}"/>
    <dgm:cxn modelId="{8CF8D438-5475-4ED1-909A-2B38D3FF373F}" type="presOf" srcId="{CF5BCC3E-4061-43D9-9007-412857BCE294}" destId="{8AFA1707-EC6E-473F-9042-1B20362AF06B}" srcOrd="0" destOrd="0" presId="urn:microsoft.com/office/officeart/2005/8/layout/list1"/>
    <dgm:cxn modelId="{AF498A3E-1241-44DD-9394-70E04047084B}" srcId="{95E7D849-8DCE-430C-BB1E-C9D6CB026A40}" destId="{46E77DE0-6DC1-4B3B-8ED5-CAC5A0EC1803}" srcOrd="1" destOrd="0" parTransId="{4381CB32-E76F-41F3-8447-ABFB8FB20451}" sibTransId="{22C01A6C-0CC4-4067-9329-DDA41C09E6F7}"/>
    <dgm:cxn modelId="{5267B45B-A8BE-401C-B019-4F4131B04872}" type="presOf" srcId="{771D8CCD-B61A-4FF7-AA44-0C1E12D8D537}" destId="{8A3D6C6E-3233-4F0E-926F-037E29E45630}" srcOrd="1" destOrd="0" presId="urn:microsoft.com/office/officeart/2005/8/layout/list1"/>
    <dgm:cxn modelId="{1AB50561-491C-4CE4-BBA0-5E81CCFEBC0A}" type="presOf" srcId="{D256FF6C-DAA8-4715-9479-BC38F90F655A}" destId="{8AFA1707-EC6E-473F-9042-1B20362AF06B}" srcOrd="0" destOrd="2" presId="urn:microsoft.com/office/officeart/2005/8/layout/list1"/>
    <dgm:cxn modelId="{7E114263-EDB4-45C0-A6CC-4D64C26293AC}" type="presOf" srcId="{FD5AF371-FF07-4E3E-9C41-0366368C8EC2}" destId="{FBD44017-22D8-47D1-806C-CFAD04C2A25B}" srcOrd="0" destOrd="0" presId="urn:microsoft.com/office/officeart/2005/8/layout/list1"/>
    <dgm:cxn modelId="{B65F2F49-F89B-4264-9809-CA2E74B95988}" type="presOf" srcId="{46E77DE0-6DC1-4B3B-8ED5-CAC5A0EC1803}" destId="{D3FF363D-CB82-450C-861C-CE76029A2F3D}" srcOrd="1" destOrd="0" presId="urn:microsoft.com/office/officeart/2005/8/layout/list1"/>
    <dgm:cxn modelId="{97F3F04A-597F-4150-9841-64801D053EEB}" type="presOf" srcId="{4B760697-6EB4-4F47-ACF4-2F367F06071A}" destId="{8AFA1707-EC6E-473F-9042-1B20362AF06B}" srcOrd="0" destOrd="3" presId="urn:microsoft.com/office/officeart/2005/8/layout/list1"/>
    <dgm:cxn modelId="{5F906C4B-1DDF-413E-86AD-FD221E788194}" type="presOf" srcId="{46E77DE0-6DC1-4B3B-8ED5-CAC5A0EC1803}" destId="{4FEF5AA8-3B00-4366-B885-8068A98564D0}" srcOrd="0" destOrd="0" presId="urn:microsoft.com/office/officeart/2005/8/layout/list1"/>
    <dgm:cxn modelId="{919D8F6C-0E4D-4504-B141-E0C15B2644A1}" srcId="{46E77DE0-6DC1-4B3B-8ED5-CAC5A0EC1803}" destId="{5F223E51-831D-4EA7-9FAE-04FA2779231F}" srcOrd="1" destOrd="0" parTransId="{744F02BE-D22C-483B-B171-5363969A2DEC}" sibTransId="{B4E8625D-D079-4392-AB63-6E351917EB70}"/>
    <dgm:cxn modelId="{FD852953-F94E-458C-ACD9-832265E7A093}" type="presOf" srcId="{5F223E51-831D-4EA7-9FAE-04FA2779231F}" destId="{FBD44017-22D8-47D1-806C-CFAD04C2A25B}" srcOrd="0" destOrd="1" presId="urn:microsoft.com/office/officeart/2005/8/layout/list1"/>
    <dgm:cxn modelId="{198AE953-2B1B-44B9-938F-B56DBF287136}" type="presOf" srcId="{B54B56D7-325D-4134-9CCC-D979547F3CB8}" destId="{498B3466-E727-42D7-BF35-49E97F082191}" srcOrd="0" destOrd="0" presId="urn:microsoft.com/office/officeart/2005/8/layout/list1"/>
    <dgm:cxn modelId="{E6CAA476-29E8-4741-B496-F7873D2D3090}" srcId="{771D8CCD-B61A-4FF7-AA44-0C1E12D8D537}" destId="{CF5BCC3E-4061-43D9-9007-412857BCE294}" srcOrd="0" destOrd="0" parTransId="{D2A0E3B5-1CCE-40FC-AEE1-F9457F0825A2}" sibTransId="{2402F0B6-FE7E-4F56-B5C1-79E51CA066E1}"/>
    <dgm:cxn modelId="{2BCF015A-D09F-4D38-B271-9826C71C5BE0}" srcId="{95E7D849-8DCE-430C-BB1E-C9D6CB026A40}" destId="{6BC8DCA5-5D33-4C77-8312-6C8AA7F41761}" srcOrd="2" destOrd="0" parTransId="{EEA4AF66-0F29-402F-9BBE-BFFD2C0D58E1}" sibTransId="{D30E2167-1C6B-43AA-8F88-8525744443D5}"/>
    <dgm:cxn modelId="{BE39509F-D4D6-41D5-B080-8D368F5A5C66}" type="presOf" srcId="{7984434B-C28C-4089-BF0B-9996989C84DA}" destId="{DC65C1E2-4449-4F50-A7C8-247ACD31170F}" srcOrd="1" destOrd="0" presId="urn:microsoft.com/office/officeart/2005/8/layout/list1"/>
    <dgm:cxn modelId="{9FD966A9-3014-41EE-9606-F845B8DD8F41}" srcId="{771D8CCD-B61A-4FF7-AA44-0C1E12D8D537}" destId="{D256FF6C-DAA8-4715-9479-BC38F90F655A}" srcOrd="2" destOrd="0" parTransId="{97CAEE35-4DE0-4C6B-BBA5-5978216C2B1A}" sibTransId="{F85943F3-CF77-4C58-93F9-43FA7323733F}"/>
    <dgm:cxn modelId="{1A311AAE-588C-436B-A668-E45F6F1FB14B}" srcId="{95E7D849-8DCE-430C-BB1E-C9D6CB026A40}" destId="{B54B56D7-325D-4134-9CCC-D979547F3CB8}" srcOrd="0" destOrd="0" parTransId="{32BD9B9B-AC8E-4100-99A6-2BD2D1440F99}" sibTransId="{8D712F4F-6D87-4E72-9CDE-EBB4784E9091}"/>
    <dgm:cxn modelId="{8440D7C5-79F4-4DB8-9BFE-9E84FC39EA92}" type="presOf" srcId="{7984434B-C28C-4089-BF0B-9996989C84DA}" destId="{7E477B30-665E-4D4C-8DB7-FF66595DF932}" srcOrd="0" destOrd="0" presId="urn:microsoft.com/office/officeart/2005/8/layout/list1"/>
    <dgm:cxn modelId="{859E3BC9-49D9-47A0-8DC6-F69D701147A2}" type="presOf" srcId="{95E7D849-8DCE-430C-BB1E-C9D6CB026A40}" destId="{5EAADA6B-D758-4079-B47F-0FE316970BC0}" srcOrd="0" destOrd="0" presId="urn:microsoft.com/office/officeart/2005/8/layout/list1"/>
    <dgm:cxn modelId="{794F66EC-C435-451C-AE24-3BBB42CE9270}" type="presOf" srcId="{6BC8DCA5-5D33-4C77-8312-6C8AA7F41761}" destId="{0B047973-A2CB-406C-821C-33AD358DD990}" srcOrd="1" destOrd="0" presId="urn:microsoft.com/office/officeart/2005/8/layout/list1"/>
    <dgm:cxn modelId="{6D728DEF-1ED2-4EC7-9EC0-6B659AF330F2}" type="presOf" srcId="{B54B56D7-325D-4134-9CCC-D979547F3CB8}" destId="{09BE902F-BD9A-4A70-BE85-E5005EBFF3A7}" srcOrd="1" destOrd="0" presId="urn:microsoft.com/office/officeart/2005/8/layout/list1"/>
    <dgm:cxn modelId="{F919B5F0-8102-4D86-9FD9-16A4CE4634CD}" type="presOf" srcId="{CD7A90F9-D575-474A-B25C-E340FB1CDEC9}" destId="{C3294D8A-21FC-4FE0-974B-D73762E100C5}" srcOrd="1" destOrd="0" presId="urn:microsoft.com/office/officeart/2005/8/layout/list1"/>
    <dgm:cxn modelId="{3F7B35F1-8854-41DE-85C1-522362284377}" srcId="{95E7D849-8DCE-430C-BB1E-C9D6CB026A40}" destId="{7984434B-C28C-4089-BF0B-9996989C84DA}" srcOrd="4" destOrd="0" parTransId="{DB30E8B9-B98A-45CE-8076-11F1642D8CD8}" sibTransId="{DE74057A-4DB5-4323-A0A2-A4F68F822C94}"/>
    <dgm:cxn modelId="{6006B4F1-B77E-4C4B-AEBB-7EF48806D507}" srcId="{95E7D849-8DCE-430C-BB1E-C9D6CB026A40}" destId="{771D8CCD-B61A-4FF7-AA44-0C1E12D8D537}" srcOrd="3" destOrd="0" parTransId="{A441B94E-CD5C-4C9C-8328-2A83E3FCD9BC}" sibTransId="{8BF5B6A9-0B36-43DB-8896-13A1672CBD75}"/>
    <dgm:cxn modelId="{098344FA-40ED-4053-916F-AEA4B97C5590}" type="presOf" srcId="{D9BAE6C2-4E82-4B3D-B83D-F78FBA811006}" destId="{8AFA1707-EC6E-473F-9042-1B20362AF06B}" srcOrd="0" destOrd="1" presId="urn:microsoft.com/office/officeart/2005/8/layout/list1"/>
    <dgm:cxn modelId="{D81AD8FB-0017-4A65-B170-72DCD402D742}" type="presOf" srcId="{6BC8DCA5-5D33-4C77-8312-6C8AA7F41761}" destId="{B960EF7C-B0E1-425E-B0D9-F68C38C08E2A}" srcOrd="0" destOrd="0" presId="urn:microsoft.com/office/officeart/2005/8/layout/list1"/>
    <dgm:cxn modelId="{CBE500D8-5133-4627-833A-7B792D176270}" type="presParOf" srcId="{5EAADA6B-D758-4079-B47F-0FE316970BC0}" destId="{0970E1FB-CF55-46DC-BC3A-F7D7D16740B0}" srcOrd="0" destOrd="0" presId="urn:microsoft.com/office/officeart/2005/8/layout/list1"/>
    <dgm:cxn modelId="{47AD3F76-04FD-4CF3-A83E-ED73D596C5F9}" type="presParOf" srcId="{0970E1FB-CF55-46DC-BC3A-F7D7D16740B0}" destId="{498B3466-E727-42D7-BF35-49E97F082191}" srcOrd="0" destOrd="0" presId="urn:microsoft.com/office/officeart/2005/8/layout/list1"/>
    <dgm:cxn modelId="{6D4EBE8A-C03F-4922-9259-EBF48B34ECDB}" type="presParOf" srcId="{0970E1FB-CF55-46DC-BC3A-F7D7D16740B0}" destId="{09BE902F-BD9A-4A70-BE85-E5005EBFF3A7}" srcOrd="1" destOrd="0" presId="urn:microsoft.com/office/officeart/2005/8/layout/list1"/>
    <dgm:cxn modelId="{E05628F6-6704-4DDA-A4CB-2F30DBE392AF}" type="presParOf" srcId="{5EAADA6B-D758-4079-B47F-0FE316970BC0}" destId="{48AE09CF-7576-4AE7-99FE-5D9C5AFB1FDB}" srcOrd="1" destOrd="0" presId="urn:microsoft.com/office/officeart/2005/8/layout/list1"/>
    <dgm:cxn modelId="{4C0B069A-5A7D-459F-B7C3-3124831E775B}" type="presParOf" srcId="{5EAADA6B-D758-4079-B47F-0FE316970BC0}" destId="{8AE169F2-BE59-4C11-8FC7-E5B3A6A59017}" srcOrd="2" destOrd="0" presId="urn:microsoft.com/office/officeart/2005/8/layout/list1"/>
    <dgm:cxn modelId="{FD71A680-37FC-45DB-B6FA-859D0018A1B6}" type="presParOf" srcId="{5EAADA6B-D758-4079-B47F-0FE316970BC0}" destId="{AC17EB0E-C572-4254-95DF-B3A33A29B3A8}" srcOrd="3" destOrd="0" presId="urn:microsoft.com/office/officeart/2005/8/layout/list1"/>
    <dgm:cxn modelId="{58D910DD-A282-43C9-9E86-43A7893EB8E3}" type="presParOf" srcId="{5EAADA6B-D758-4079-B47F-0FE316970BC0}" destId="{D6EC3EAA-3516-4D63-9392-8C21FC747F59}" srcOrd="4" destOrd="0" presId="urn:microsoft.com/office/officeart/2005/8/layout/list1"/>
    <dgm:cxn modelId="{0EB71D44-08B2-4C97-91F6-A2318F5A15EC}" type="presParOf" srcId="{D6EC3EAA-3516-4D63-9392-8C21FC747F59}" destId="{4FEF5AA8-3B00-4366-B885-8068A98564D0}" srcOrd="0" destOrd="0" presId="urn:microsoft.com/office/officeart/2005/8/layout/list1"/>
    <dgm:cxn modelId="{181F60C7-7212-4225-8631-C42432DDCB12}" type="presParOf" srcId="{D6EC3EAA-3516-4D63-9392-8C21FC747F59}" destId="{D3FF363D-CB82-450C-861C-CE76029A2F3D}" srcOrd="1" destOrd="0" presId="urn:microsoft.com/office/officeart/2005/8/layout/list1"/>
    <dgm:cxn modelId="{A8871C1A-7579-440D-B633-2BF14E04B832}" type="presParOf" srcId="{5EAADA6B-D758-4079-B47F-0FE316970BC0}" destId="{E029D748-8E43-432D-AC84-C1F64C53F156}" srcOrd="5" destOrd="0" presId="urn:microsoft.com/office/officeart/2005/8/layout/list1"/>
    <dgm:cxn modelId="{C191D4F0-6126-49DC-AAB5-429E2EB2FE48}" type="presParOf" srcId="{5EAADA6B-D758-4079-B47F-0FE316970BC0}" destId="{FBD44017-22D8-47D1-806C-CFAD04C2A25B}" srcOrd="6" destOrd="0" presId="urn:microsoft.com/office/officeart/2005/8/layout/list1"/>
    <dgm:cxn modelId="{DA532BBB-CB66-4475-A886-213F6E3FB0AD}" type="presParOf" srcId="{5EAADA6B-D758-4079-B47F-0FE316970BC0}" destId="{C5BFE08A-F8A5-4E21-8CB5-E62B767CB247}" srcOrd="7" destOrd="0" presId="urn:microsoft.com/office/officeart/2005/8/layout/list1"/>
    <dgm:cxn modelId="{AECD62D3-AB50-4C10-98CC-338891102A02}" type="presParOf" srcId="{5EAADA6B-D758-4079-B47F-0FE316970BC0}" destId="{D5366833-93AE-4DD3-887B-FA3EEC9E7A83}" srcOrd="8" destOrd="0" presId="urn:microsoft.com/office/officeart/2005/8/layout/list1"/>
    <dgm:cxn modelId="{1ABBB542-CE21-4BDD-A443-85E0C43582A7}" type="presParOf" srcId="{D5366833-93AE-4DD3-887B-FA3EEC9E7A83}" destId="{B960EF7C-B0E1-425E-B0D9-F68C38C08E2A}" srcOrd="0" destOrd="0" presId="urn:microsoft.com/office/officeart/2005/8/layout/list1"/>
    <dgm:cxn modelId="{EAA1D0A0-50E2-4D50-80FA-E7006AF37BB5}" type="presParOf" srcId="{D5366833-93AE-4DD3-887B-FA3EEC9E7A83}" destId="{0B047973-A2CB-406C-821C-33AD358DD990}" srcOrd="1" destOrd="0" presId="urn:microsoft.com/office/officeart/2005/8/layout/list1"/>
    <dgm:cxn modelId="{E508C19C-C7CF-4697-84C9-33B02218695F}" type="presParOf" srcId="{5EAADA6B-D758-4079-B47F-0FE316970BC0}" destId="{0B77CF31-DD6A-4F42-8B57-1498171C4B74}" srcOrd="9" destOrd="0" presId="urn:microsoft.com/office/officeart/2005/8/layout/list1"/>
    <dgm:cxn modelId="{6789D73D-A7AB-45F1-8BBA-210B9238500F}" type="presParOf" srcId="{5EAADA6B-D758-4079-B47F-0FE316970BC0}" destId="{9A55FD0A-A37F-40C8-8384-68A30433F20B}" srcOrd="10" destOrd="0" presId="urn:microsoft.com/office/officeart/2005/8/layout/list1"/>
    <dgm:cxn modelId="{3BE41820-7D69-40A9-AD1C-1879468F94BD}" type="presParOf" srcId="{5EAADA6B-D758-4079-B47F-0FE316970BC0}" destId="{B73E6DAD-51B2-4F95-8B3B-EBB25C27B0FC}" srcOrd="11" destOrd="0" presId="urn:microsoft.com/office/officeart/2005/8/layout/list1"/>
    <dgm:cxn modelId="{3F4DAC63-202A-4439-8542-D1A81A20EF0B}" type="presParOf" srcId="{5EAADA6B-D758-4079-B47F-0FE316970BC0}" destId="{D2A84489-6F2B-46F5-AE94-BE1D520D93DE}" srcOrd="12" destOrd="0" presId="urn:microsoft.com/office/officeart/2005/8/layout/list1"/>
    <dgm:cxn modelId="{77190FCE-12AE-416B-9D2B-EFCFD869CDB2}" type="presParOf" srcId="{D2A84489-6F2B-46F5-AE94-BE1D520D93DE}" destId="{21151568-B65E-4794-AD97-6D16773FFDD7}" srcOrd="0" destOrd="0" presId="urn:microsoft.com/office/officeart/2005/8/layout/list1"/>
    <dgm:cxn modelId="{F2233A3E-B3D2-4175-9745-6EE2FF9C34AD}" type="presParOf" srcId="{D2A84489-6F2B-46F5-AE94-BE1D520D93DE}" destId="{8A3D6C6E-3233-4F0E-926F-037E29E45630}" srcOrd="1" destOrd="0" presId="urn:microsoft.com/office/officeart/2005/8/layout/list1"/>
    <dgm:cxn modelId="{3E4BC5FE-8130-4A7F-AD3F-D0B364F15793}" type="presParOf" srcId="{5EAADA6B-D758-4079-B47F-0FE316970BC0}" destId="{5CB7935A-12B6-43A7-A23B-EEFDEF1714D2}" srcOrd="13" destOrd="0" presId="urn:microsoft.com/office/officeart/2005/8/layout/list1"/>
    <dgm:cxn modelId="{356BA4A1-E13F-4E40-A497-091772700165}" type="presParOf" srcId="{5EAADA6B-D758-4079-B47F-0FE316970BC0}" destId="{8AFA1707-EC6E-473F-9042-1B20362AF06B}" srcOrd="14" destOrd="0" presId="urn:microsoft.com/office/officeart/2005/8/layout/list1"/>
    <dgm:cxn modelId="{1FC78249-DBF4-47A5-81C7-8D244D189159}" type="presParOf" srcId="{5EAADA6B-D758-4079-B47F-0FE316970BC0}" destId="{C087DBF8-5663-415D-9E18-ACDCA656D7B6}" srcOrd="15" destOrd="0" presId="urn:microsoft.com/office/officeart/2005/8/layout/list1"/>
    <dgm:cxn modelId="{51AA7121-E501-448F-A2F6-899B78CAC05F}" type="presParOf" srcId="{5EAADA6B-D758-4079-B47F-0FE316970BC0}" destId="{8356F54D-FF1F-47E8-A385-64808D3F1C4D}" srcOrd="16" destOrd="0" presId="urn:microsoft.com/office/officeart/2005/8/layout/list1"/>
    <dgm:cxn modelId="{1C5E5E4A-8767-463F-8F67-415302BDCFE1}" type="presParOf" srcId="{8356F54D-FF1F-47E8-A385-64808D3F1C4D}" destId="{7E477B30-665E-4D4C-8DB7-FF66595DF932}" srcOrd="0" destOrd="0" presId="urn:microsoft.com/office/officeart/2005/8/layout/list1"/>
    <dgm:cxn modelId="{A0520D9E-C543-48DE-A362-B782A289F410}" type="presParOf" srcId="{8356F54D-FF1F-47E8-A385-64808D3F1C4D}" destId="{DC65C1E2-4449-4F50-A7C8-247ACD31170F}" srcOrd="1" destOrd="0" presId="urn:microsoft.com/office/officeart/2005/8/layout/list1"/>
    <dgm:cxn modelId="{3454BA1F-0238-4F76-BBD0-C4682BA80F47}" type="presParOf" srcId="{5EAADA6B-D758-4079-B47F-0FE316970BC0}" destId="{02D0D72A-3662-4351-8904-DE9A26A38F48}" srcOrd="17" destOrd="0" presId="urn:microsoft.com/office/officeart/2005/8/layout/list1"/>
    <dgm:cxn modelId="{EF46029E-9CA2-4B8C-A458-CA8E2F87CC8A}" type="presParOf" srcId="{5EAADA6B-D758-4079-B47F-0FE316970BC0}" destId="{D8E54519-36B1-45FE-B87A-342B1BA91B2B}" srcOrd="18" destOrd="0" presId="urn:microsoft.com/office/officeart/2005/8/layout/list1"/>
    <dgm:cxn modelId="{97132957-C2EE-44DB-B946-BDECA95CDAC8}" type="presParOf" srcId="{5EAADA6B-D758-4079-B47F-0FE316970BC0}" destId="{FFC630F9-0CFC-4C43-901C-E82DC070F975}" srcOrd="19" destOrd="0" presId="urn:microsoft.com/office/officeart/2005/8/layout/list1"/>
    <dgm:cxn modelId="{31068CD7-C906-41DC-8834-259D55004A93}" type="presParOf" srcId="{5EAADA6B-D758-4079-B47F-0FE316970BC0}" destId="{09CC940C-91BA-413E-BCF5-797A1FF3E262}" srcOrd="20" destOrd="0" presId="urn:microsoft.com/office/officeart/2005/8/layout/list1"/>
    <dgm:cxn modelId="{47914134-5309-4F67-910D-90D273CB052F}" type="presParOf" srcId="{09CC940C-91BA-413E-BCF5-797A1FF3E262}" destId="{5163B37A-60A6-48D6-9DC0-9D7DA743F22C}" srcOrd="0" destOrd="0" presId="urn:microsoft.com/office/officeart/2005/8/layout/list1"/>
    <dgm:cxn modelId="{D460858E-EC49-4C0F-9EFF-016E057931F8}" type="presParOf" srcId="{09CC940C-91BA-413E-BCF5-797A1FF3E262}" destId="{C3294D8A-21FC-4FE0-974B-D73762E100C5}" srcOrd="1" destOrd="0" presId="urn:microsoft.com/office/officeart/2005/8/layout/list1"/>
    <dgm:cxn modelId="{661807FC-E014-4262-89EF-13F91044D508}" type="presParOf" srcId="{5EAADA6B-D758-4079-B47F-0FE316970BC0}" destId="{6BDC6096-E01B-4A58-A125-C29770BF1794}" srcOrd="21" destOrd="0" presId="urn:microsoft.com/office/officeart/2005/8/layout/list1"/>
    <dgm:cxn modelId="{0816052D-B77E-4172-81CB-0D8A1298864A}" type="presParOf" srcId="{5EAADA6B-D758-4079-B47F-0FE316970BC0}" destId="{FBD146DE-61E4-4A62-9C7C-D4BFAEEE1C9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728008-44C4-4D76-A637-784848901577}" type="doc">
      <dgm:prSet loTypeId="urn:microsoft.com/office/officeart/2005/8/layout/hierarchy4" loCatId="hierarchy" qsTypeId="urn:microsoft.com/office/officeart/2005/8/quickstyle/3d1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F43409-4696-4E67-A1DD-7DF0C42B3684}">
      <dgm:prSet/>
      <dgm:spPr/>
      <dgm:t>
        <a:bodyPr/>
        <a:lstStyle/>
        <a:p>
          <a:r>
            <a:rPr lang="sr-Latn-RS" b="1"/>
            <a:t>-</a:t>
          </a:r>
          <a:r>
            <a:rPr lang="en-US" b="1"/>
            <a:t>klasična diskektomija </a:t>
          </a:r>
          <a:endParaRPr lang="en-US"/>
        </a:p>
      </dgm:t>
    </dgm:pt>
    <dgm:pt modelId="{626E70E2-65ED-4CD6-83CD-57F525F0C7E5}" type="parTrans" cxnId="{70A8F135-5964-4069-8F40-A6827F3738D4}">
      <dgm:prSet/>
      <dgm:spPr/>
      <dgm:t>
        <a:bodyPr/>
        <a:lstStyle/>
        <a:p>
          <a:endParaRPr lang="en-US"/>
        </a:p>
      </dgm:t>
    </dgm:pt>
    <dgm:pt modelId="{6CA2B99E-0CDF-4AF2-86DA-6E4F3C6EA864}" type="sibTrans" cxnId="{70A8F135-5964-4069-8F40-A6827F3738D4}">
      <dgm:prSet/>
      <dgm:spPr/>
      <dgm:t>
        <a:bodyPr/>
        <a:lstStyle/>
        <a:p>
          <a:endParaRPr lang="en-US"/>
        </a:p>
      </dgm:t>
    </dgm:pt>
    <dgm:pt modelId="{97755587-BA2D-4A3E-8FE9-92F2E065830A}">
      <dgm:prSet/>
      <dgm:spPr/>
      <dgm:t>
        <a:bodyPr/>
        <a:lstStyle/>
        <a:p>
          <a:r>
            <a:rPr lang="sr-Latn-RS" b="1" dirty="0"/>
            <a:t>-</a:t>
          </a:r>
          <a:r>
            <a:rPr lang="en-US" b="1" dirty="0" err="1"/>
            <a:t>mikrodiskektomija</a:t>
          </a:r>
          <a:r>
            <a:rPr lang="sr-Latn-RS" dirty="0"/>
            <a:t>, operacija diskus hernije uz upotrebu </a:t>
          </a:r>
          <a:r>
            <a:rPr lang="sr-Latn-RS" u="sng" dirty="0"/>
            <a:t>operativnog mikroskopa</a:t>
          </a:r>
          <a:r>
            <a:rPr lang="sr-Latn-RS" dirty="0"/>
            <a:t>, koja pokazuje prednost zbog </a:t>
          </a:r>
          <a:r>
            <a:rPr lang="sr-Latn-RS" u="sng" dirty="0"/>
            <a:t>bolje magnifikacije i iluminacije</a:t>
          </a:r>
          <a:endParaRPr lang="en-US" u="sng" dirty="0"/>
        </a:p>
      </dgm:t>
    </dgm:pt>
    <dgm:pt modelId="{8BB794CD-51B1-4074-90B4-9E9E6AEFF809}" type="parTrans" cxnId="{D8D227B3-8462-4F0D-AFA4-4BF2D98E9B01}">
      <dgm:prSet/>
      <dgm:spPr/>
      <dgm:t>
        <a:bodyPr/>
        <a:lstStyle/>
        <a:p>
          <a:endParaRPr lang="en-US"/>
        </a:p>
      </dgm:t>
    </dgm:pt>
    <dgm:pt modelId="{CDB7A145-61E1-4151-B88D-C12A8AEEBB8D}" type="sibTrans" cxnId="{D8D227B3-8462-4F0D-AFA4-4BF2D98E9B01}">
      <dgm:prSet/>
      <dgm:spPr/>
      <dgm:t>
        <a:bodyPr/>
        <a:lstStyle/>
        <a:p>
          <a:endParaRPr lang="en-US"/>
        </a:p>
      </dgm:t>
    </dgm:pt>
    <dgm:pt modelId="{35FF9D6C-4351-4E60-9EF8-080B10FE3669}" type="pres">
      <dgm:prSet presAssocID="{4D728008-44C4-4D76-A637-7848489015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33A931-CCA3-4E18-A704-2291003C1EBA}" type="pres">
      <dgm:prSet presAssocID="{C2F43409-4696-4E67-A1DD-7DF0C42B3684}" presName="vertOne" presStyleCnt="0"/>
      <dgm:spPr/>
    </dgm:pt>
    <dgm:pt modelId="{CA352836-AD89-4027-910B-7AC4BFC42C60}" type="pres">
      <dgm:prSet presAssocID="{C2F43409-4696-4E67-A1DD-7DF0C42B3684}" presName="txOne" presStyleLbl="node0" presStyleIdx="0" presStyleCnt="2" custLinFactNeighborX="-5532" custLinFactNeighborY="6870">
        <dgm:presLayoutVars>
          <dgm:chPref val="3"/>
        </dgm:presLayoutVars>
      </dgm:prSet>
      <dgm:spPr/>
    </dgm:pt>
    <dgm:pt modelId="{0BEAE9BA-3E43-498B-976B-8E29384CE037}" type="pres">
      <dgm:prSet presAssocID="{C2F43409-4696-4E67-A1DD-7DF0C42B3684}" presName="horzOne" presStyleCnt="0"/>
      <dgm:spPr/>
    </dgm:pt>
    <dgm:pt modelId="{BA8D6E6E-F690-402F-98D1-A6CC815520A0}" type="pres">
      <dgm:prSet presAssocID="{6CA2B99E-0CDF-4AF2-86DA-6E4F3C6EA864}" presName="sibSpaceOne" presStyleCnt="0"/>
      <dgm:spPr/>
    </dgm:pt>
    <dgm:pt modelId="{B25CE521-C596-443D-80ED-A712DD06BAF8}" type="pres">
      <dgm:prSet presAssocID="{97755587-BA2D-4A3E-8FE9-92F2E065830A}" presName="vertOne" presStyleCnt="0"/>
      <dgm:spPr/>
    </dgm:pt>
    <dgm:pt modelId="{464E8A20-974A-454C-A206-C5BD0D597DA7}" type="pres">
      <dgm:prSet presAssocID="{97755587-BA2D-4A3E-8FE9-92F2E065830A}" presName="txOne" presStyleLbl="node0" presStyleIdx="1" presStyleCnt="2" custLinFactNeighborX="16751" custLinFactNeighborY="5702">
        <dgm:presLayoutVars>
          <dgm:chPref val="3"/>
        </dgm:presLayoutVars>
      </dgm:prSet>
      <dgm:spPr/>
    </dgm:pt>
    <dgm:pt modelId="{E2E8B508-41BE-40F4-9867-33C31FC6CBAB}" type="pres">
      <dgm:prSet presAssocID="{97755587-BA2D-4A3E-8FE9-92F2E065830A}" presName="horzOne" presStyleCnt="0"/>
      <dgm:spPr/>
    </dgm:pt>
  </dgm:ptLst>
  <dgm:cxnLst>
    <dgm:cxn modelId="{70A8F135-5964-4069-8F40-A6827F3738D4}" srcId="{4D728008-44C4-4D76-A637-784848901577}" destId="{C2F43409-4696-4E67-A1DD-7DF0C42B3684}" srcOrd="0" destOrd="0" parTransId="{626E70E2-65ED-4CD6-83CD-57F525F0C7E5}" sibTransId="{6CA2B99E-0CDF-4AF2-86DA-6E4F3C6EA864}"/>
    <dgm:cxn modelId="{424F3161-76EA-4D32-8FE1-922B2A5B64B6}" type="presOf" srcId="{4D728008-44C4-4D76-A637-784848901577}" destId="{35FF9D6C-4351-4E60-9EF8-080B10FE3669}" srcOrd="0" destOrd="0" presId="urn:microsoft.com/office/officeart/2005/8/layout/hierarchy4"/>
    <dgm:cxn modelId="{3AE2A178-A931-4923-83DD-CDE0456AF840}" type="presOf" srcId="{97755587-BA2D-4A3E-8FE9-92F2E065830A}" destId="{464E8A20-974A-454C-A206-C5BD0D597DA7}" srcOrd="0" destOrd="0" presId="urn:microsoft.com/office/officeart/2005/8/layout/hierarchy4"/>
    <dgm:cxn modelId="{D8D227B3-8462-4F0D-AFA4-4BF2D98E9B01}" srcId="{4D728008-44C4-4D76-A637-784848901577}" destId="{97755587-BA2D-4A3E-8FE9-92F2E065830A}" srcOrd="1" destOrd="0" parTransId="{8BB794CD-51B1-4074-90B4-9E9E6AEFF809}" sibTransId="{CDB7A145-61E1-4151-B88D-C12A8AEEBB8D}"/>
    <dgm:cxn modelId="{8EC00FBB-26C6-44D6-BF37-CDE177A016AE}" type="presOf" srcId="{C2F43409-4696-4E67-A1DD-7DF0C42B3684}" destId="{CA352836-AD89-4027-910B-7AC4BFC42C60}" srcOrd="0" destOrd="0" presId="urn:microsoft.com/office/officeart/2005/8/layout/hierarchy4"/>
    <dgm:cxn modelId="{9422A256-050F-4327-85D4-7F7BE0EC4246}" type="presParOf" srcId="{35FF9D6C-4351-4E60-9EF8-080B10FE3669}" destId="{5533A931-CCA3-4E18-A704-2291003C1EBA}" srcOrd="0" destOrd="0" presId="urn:microsoft.com/office/officeart/2005/8/layout/hierarchy4"/>
    <dgm:cxn modelId="{F5559061-DB72-423E-9BB0-9EBF593E9A6E}" type="presParOf" srcId="{5533A931-CCA3-4E18-A704-2291003C1EBA}" destId="{CA352836-AD89-4027-910B-7AC4BFC42C60}" srcOrd="0" destOrd="0" presId="urn:microsoft.com/office/officeart/2005/8/layout/hierarchy4"/>
    <dgm:cxn modelId="{4E73514E-F3D7-4BAB-8C1E-CB70079B3B50}" type="presParOf" srcId="{5533A931-CCA3-4E18-A704-2291003C1EBA}" destId="{0BEAE9BA-3E43-498B-976B-8E29384CE037}" srcOrd="1" destOrd="0" presId="urn:microsoft.com/office/officeart/2005/8/layout/hierarchy4"/>
    <dgm:cxn modelId="{DED98C20-5711-4D03-8CA2-0BFF3B9A7A4A}" type="presParOf" srcId="{35FF9D6C-4351-4E60-9EF8-080B10FE3669}" destId="{BA8D6E6E-F690-402F-98D1-A6CC815520A0}" srcOrd="1" destOrd="0" presId="urn:microsoft.com/office/officeart/2005/8/layout/hierarchy4"/>
    <dgm:cxn modelId="{81014199-E90A-47ED-A31E-818786800509}" type="presParOf" srcId="{35FF9D6C-4351-4E60-9EF8-080B10FE3669}" destId="{B25CE521-C596-443D-80ED-A712DD06BAF8}" srcOrd="2" destOrd="0" presId="urn:microsoft.com/office/officeart/2005/8/layout/hierarchy4"/>
    <dgm:cxn modelId="{CF1730A3-622C-4226-A852-5A46FACED163}" type="presParOf" srcId="{B25CE521-C596-443D-80ED-A712DD06BAF8}" destId="{464E8A20-974A-454C-A206-C5BD0D597DA7}" srcOrd="0" destOrd="0" presId="urn:microsoft.com/office/officeart/2005/8/layout/hierarchy4"/>
    <dgm:cxn modelId="{95D937B6-64CF-412F-897D-7099BB0511DE}" type="presParOf" srcId="{B25CE521-C596-443D-80ED-A712DD06BAF8}" destId="{E2E8B508-41BE-40F4-9867-33C31FC6CBA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2230A-28BE-485D-8323-009B86087568}">
      <dsp:nvSpPr>
        <dsp:cNvPr id="0" name=""/>
        <dsp:cNvSpPr/>
      </dsp:nvSpPr>
      <dsp:spPr>
        <a:xfrm>
          <a:off x="0" y="4128056"/>
          <a:ext cx="6748974" cy="135492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/>
            <a:t>HRONIČNA LUMBOISCHIALGIJA</a:t>
          </a:r>
          <a:endParaRPr lang="en-US" sz="2400" kern="1200" dirty="0"/>
        </a:p>
      </dsp:txBody>
      <dsp:txXfrm>
        <a:off x="0" y="4128056"/>
        <a:ext cx="6748974" cy="731656"/>
      </dsp:txXfrm>
    </dsp:sp>
    <dsp:sp modelId="{811A93D9-7C4B-498A-8D3F-48BB050455CE}">
      <dsp:nvSpPr>
        <dsp:cNvPr id="0" name=""/>
        <dsp:cNvSpPr/>
      </dsp:nvSpPr>
      <dsp:spPr>
        <a:xfrm>
          <a:off x="0" y="4832614"/>
          <a:ext cx="3374487" cy="623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kern="1200" dirty="0"/>
            <a:t>HRONIČNA KOMPRESIJA NA SPINALNI KOREN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000" kern="1200" dirty="0"/>
            <a:t>Permanantna kompresija korena diks hernijacijom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000" kern="1200" dirty="0"/>
            <a:t>Degenerativna stenoza lateralnih recesusa</a:t>
          </a:r>
          <a:endParaRPr lang="en-US" sz="1000" kern="1200" dirty="0"/>
        </a:p>
      </dsp:txBody>
      <dsp:txXfrm>
        <a:off x="0" y="4832614"/>
        <a:ext cx="3374487" cy="623263"/>
      </dsp:txXfrm>
    </dsp:sp>
    <dsp:sp modelId="{19125EC1-D2DB-414D-9F1F-91FC18355B75}">
      <dsp:nvSpPr>
        <dsp:cNvPr id="0" name=""/>
        <dsp:cNvSpPr/>
      </dsp:nvSpPr>
      <dsp:spPr>
        <a:xfrm>
          <a:off x="3374487" y="4832614"/>
          <a:ext cx="3374487" cy="6232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kern="1200"/>
            <a:t>INFLAMACIJA SPINALNOG KORENA</a:t>
          </a:r>
          <a:endParaRPr lang="en-US" sz="2000" kern="1200"/>
        </a:p>
      </dsp:txBody>
      <dsp:txXfrm>
        <a:off x="3374487" y="4832614"/>
        <a:ext cx="3374487" cy="623263"/>
      </dsp:txXfrm>
    </dsp:sp>
    <dsp:sp modelId="{D10B0A24-B514-4035-896F-4E0B19071B9E}">
      <dsp:nvSpPr>
        <dsp:cNvPr id="0" name=""/>
        <dsp:cNvSpPr/>
      </dsp:nvSpPr>
      <dsp:spPr>
        <a:xfrm rot="10800000">
          <a:off x="0" y="2064512"/>
          <a:ext cx="6748974" cy="2083867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/>
            <a:t>AKUTNA LUMBOISCHI</a:t>
          </a:r>
          <a:r>
            <a:rPr lang="en-US" sz="2400" b="1" kern="1200" dirty="0"/>
            <a:t>AL</a:t>
          </a:r>
          <a:r>
            <a:rPr lang="sr-Latn-RS" sz="2400" b="1" kern="1200" dirty="0"/>
            <a:t>GIJA</a:t>
          </a:r>
          <a:endParaRPr lang="en-US" sz="2400" kern="1200" dirty="0"/>
        </a:p>
      </dsp:txBody>
      <dsp:txXfrm rot="-10800000">
        <a:off x="0" y="2064512"/>
        <a:ext cx="6748974" cy="731437"/>
      </dsp:txXfrm>
    </dsp:sp>
    <dsp:sp modelId="{88C91A21-C5AA-46DB-9276-415F0911226D}">
      <dsp:nvSpPr>
        <dsp:cNvPr id="0" name=""/>
        <dsp:cNvSpPr/>
      </dsp:nvSpPr>
      <dsp:spPr>
        <a:xfrm>
          <a:off x="0" y="2726081"/>
          <a:ext cx="6748974" cy="762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000" kern="1200" dirty="0"/>
            <a:t>KOMPRESIJA NA SPINALNI KOREN/ primarana i sekundarna/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000" kern="1200" dirty="0"/>
            <a:t>Akutna distenzija anulus fibrozusa i početno pucanje njegovih lamina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000" kern="1200" dirty="0"/>
            <a:t>Akutna ekstruzija diska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000" kern="1200" dirty="0"/>
            <a:t>Rotaciona artikualrna stenoza lateralnog recesusa</a:t>
          </a:r>
          <a:endParaRPr lang="en-US" sz="1000" kern="1200" dirty="0"/>
        </a:p>
      </dsp:txBody>
      <dsp:txXfrm>
        <a:off x="0" y="2726081"/>
        <a:ext cx="6748974" cy="762813"/>
      </dsp:txXfrm>
    </dsp:sp>
    <dsp:sp modelId="{29D6058F-01FD-4376-A7D9-2E689E0A2300}">
      <dsp:nvSpPr>
        <dsp:cNvPr id="0" name=""/>
        <dsp:cNvSpPr/>
      </dsp:nvSpPr>
      <dsp:spPr>
        <a:xfrm rot="10800000">
          <a:off x="0" y="969"/>
          <a:ext cx="6748974" cy="2083867"/>
        </a:xfrm>
        <a:prstGeom prst="upArrowCallou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kern="1200" dirty="0"/>
            <a:t>U OSNOVI KLINIČKE SLIKE SVIH DEGENERATIVNIH PROMENA U LUMBALNOM DELU JE KOMPRESIVNI I INFLAMATORNI PROCES</a:t>
          </a:r>
          <a:endParaRPr lang="en-US" sz="2400" kern="1200" dirty="0"/>
        </a:p>
      </dsp:txBody>
      <dsp:txXfrm rot="10800000">
        <a:off x="0" y="969"/>
        <a:ext cx="6748974" cy="1354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59EFB-EF8E-45AE-A2E9-359FBD20E031}">
      <dsp:nvSpPr>
        <dsp:cNvPr id="0" name=""/>
        <dsp:cNvSpPr/>
      </dsp:nvSpPr>
      <dsp:spPr>
        <a:xfrm>
          <a:off x="0" y="387931"/>
          <a:ext cx="3706527" cy="6762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b="1" kern="1200"/>
            <a:t>-</a:t>
          </a:r>
          <a:r>
            <a:rPr lang="en-US" sz="1700" b="1" kern="1200"/>
            <a:t>automatizovana perkutana lumbalna diskektomija</a:t>
          </a:r>
          <a:endParaRPr lang="en-US" sz="1700" kern="1200"/>
        </a:p>
      </dsp:txBody>
      <dsp:txXfrm>
        <a:off x="33012" y="420943"/>
        <a:ext cx="3640503" cy="610236"/>
      </dsp:txXfrm>
    </dsp:sp>
    <dsp:sp modelId="{A92A19F8-F3D7-48C2-8533-E527DB7D849D}">
      <dsp:nvSpPr>
        <dsp:cNvPr id="0" name=""/>
        <dsp:cNvSpPr/>
      </dsp:nvSpPr>
      <dsp:spPr>
        <a:xfrm>
          <a:off x="0" y="1113151"/>
          <a:ext cx="3706527" cy="6762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b="1" kern="1200" dirty="0"/>
            <a:t>-</a:t>
          </a:r>
          <a:r>
            <a:rPr lang="en-US" sz="1700" b="1" kern="1200" dirty="0" err="1"/>
            <a:t>perkutana</a:t>
          </a:r>
          <a:r>
            <a:rPr lang="en-US" sz="1700" b="1" kern="1200" dirty="0"/>
            <a:t> </a:t>
          </a:r>
          <a:r>
            <a:rPr lang="en-US" sz="1700" b="1" kern="1200" dirty="0" err="1"/>
            <a:t>endoskopska</a:t>
          </a:r>
          <a:r>
            <a:rPr lang="en-US" sz="1700" b="1" kern="1200" dirty="0"/>
            <a:t> </a:t>
          </a:r>
          <a:r>
            <a:rPr lang="en-US" sz="1700" b="1" kern="1200" dirty="0" err="1"/>
            <a:t>diskektomija</a:t>
          </a:r>
          <a:r>
            <a:rPr lang="en-US" sz="1700" b="1" kern="1200" dirty="0"/>
            <a:t> </a:t>
          </a:r>
          <a:r>
            <a:rPr lang="en-US" sz="1700" b="0" kern="1200" dirty="0"/>
            <a:t>(</a:t>
          </a:r>
          <a:r>
            <a:rPr lang="sr-Latn-RS" sz="1700" kern="1200" dirty="0"/>
            <a:t>kod protruzija iznad nivoa L5-S1</a:t>
          </a:r>
          <a:r>
            <a:rPr lang="en-US" sz="1700" kern="1200" dirty="0"/>
            <a:t>)</a:t>
          </a:r>
        </a:p>
      </dsp:txBody>
      <dsp:txXfrm>
        <a:off x="33012" y="1146163"/>
        <a:ext cx="3640503" cy="610236"/>
      </dsp:txXfrm>
    </dsp:sp>
    <dsp:sp modelId="{2106E478-0A5B-49DF-9EDC-E408CD5803D3}">
      <dsp:nvSpPr>
        <dsp:cNvPr id="0" name=""/>
        <dsp:cNvSpPr/>
      </dsp:nvSpPr>
      <dsp:spPr>
        <a:xfrm>
          <a:off x="0" y="1838372"/>
          <a:ext cx="3706527" cy="6762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b="1" kern="1200"/>
            <a:t>-</a:t>
          </a:r>
          <a:r>
            <a:rPr lang="en-US" sz="1700" b="1" kern="1200"/>
            <a:t>laserska dekompresija diskusa</a:t>
          </a:r>
          <a:endParaRPr lang="en-US" sz="1700" kern="1200"/>
        </a:p>
      </dsp:txBody>
      <dsp:txXfrm>
        <a:off x="33012" y="1871384"/>
        <a:ext cx="3640503" cy="610236"/>
      </dsp:txXfrm>
    </dsp:sp>
    <dsp:sp modelId="{1767FA58-3066-49FC-8CD8-FE3E02F722A6}">
      <dsp:nvSpPr>
        <dsp:cNvPr id="0" name=""/>
        <dsp:cNvSpPr/>
      </dsp:nvSpPr>
      <dsp:spPr>
        <a:xfrm>
          <a:off x="0" y="2563592"/>
          <a:ext cx="3706527" cy="6762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b="1" kern="1200"/>
            <a:t>-</a:t>
          </a:r>
          <a:r>
            <a:rPr lang="en-US" sz="1700" b="1" kern="1200"/>
            <a:t>hemonukleoliza</a:t>
          </a:r>
          <a:endParaRPr lang="en-US" sz="1700" kern="1200"/>
        </a:p>
      </dsp:txBody>
      <dsp:txXfrm>
        <a:off x="33012" y="2596604"/>
        <a:ext cx="3640503" cy="6102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3942C-4D65-45E9-8204-C819AA7C07EF}">
      <dsp:nvSpPr>
        <dsp:cNvPr id="0" name=""/>
        <dsp:cNvSpPr/>
      </dsp:nvSpPr>
      <dsp:spPr>
        <a:xfrm>
          <a:off x="318887" y="1716"/>
          <a:ext cx="2091799" cy="1045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b="1" kern="1200" dirty="0">
              <a:latin typeface="Trebuchet MS" panose="020B0603020202020204" pitchFamily="34" charset="0"/>
            </a:rPr>
            <a:t>O</a:t>
          </a:r>
          <a:r>
            <a:rPr lang="en-US" sz="1400" b="1" kern="1200" dirty="0" err="1">
              <a:latin typeface="Trebuchet MS" panose="020B0603020202020204" pitchFamily="34" charset="0"/>
            </a:rPr>
            <a:t>slobadjanje</a:t>
          </a:r>
          <a:r>
            <a:rPr lang="en-US" sz="1400" b="1" kern="1200" dirty="0">
              <a:latin typeface="Trebuchet MS" panose="020B0603020202020204" pitchFamily="34" charset="0"/>
            </a:rPr>
            <a:t> </a:t>
          </a:r>
          <a:r>
            <a:rPr lang="en-US" sz="1400" b="1" kern="1200" dirty="0" err="1">
              <a:latin typeface="Trebuchet MS" panose="020B0603020202020204" pitchFamily="34" charset="0"/>
            </a:rPr>
            <a:t>radikulanog</a:t>
          </a:r>
          <a:r>
            <a:rPr lang="en-US" sz="1400" b="1" kern="1200" dirty="0">
              <a:latin typeface="Trebuchet MS" panose="020B0603020202020204" pitchFamily="34" charset="0"/>
            </a:rPr>
            <a:t> bola </a:t>
          </a:r>
          <a:r>
            <a:rPr lang="sr-Latn-RS" sz="1400" b="1" kern="1200" dirty="0">
              <a:latin typeface="Trebuchet MS" panose="020B0603020202020204" pitchFamily="34" charset="0"/>
            </a:rPr>
            <a:t>u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rebuchet MS" panose="020B0603020202020204" pitchFamily="34" charset="0"/>
            </a:rPr>
            <a:t>90-95 % </a:t>
          </a:r>
          <a:r>
            <a:rPr lang="en-US" sz="1400" b="1" kern="1200" dirty="0" err="1">
              <a:latin typeface="Trebuchet MS" panose="020B0603020202020204" pitchFamily="34" charset="0"/>
            </a:rPr>
            <a:t>slučajeva</a:t>
          </a:r>
          <a:endParaRPr lang="en-US" sz="1400" kern="1200" dirty="0">
            <a:latin typeface="Trebuchet MS" panose="020B0603020202020204" pitchFamily="34" charset="0"/>
          </a:endParaRPr>
        </a:p>
      </dsp:txBody>
      <dsp:txXfrm>
        <a:off x="349520" y="32349"/>
        <a:ext cx="2030533" cy="984633"/>
      </dsp:txXfrm>
    </dsp:sp>
    <dsp:sp modelId="{168AA2BC-FB9E-443F-BE13-266D442A0EB0}">
      <dsp:nvSpPr>
        <dsp:cNvPr id="0" name=""/>
        <dsp:cNvSpPr/>
      </dsp:nvSpPr>
      <dsp:spPr>
        <a:xfrm>
          <a:off x="318887" y="1149079"/>
          <a:ext cx="2091799" cy="1045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b="1" kern="1200" dirty="0">
              <a:latin typeface="Trebuchet MS" panose="020B0603020202020204" pitchFamily="34" charset="0"/>
            </a:rPr>
            <a:t>O</a:t>
          </a:r>
          <a:r>
            <a:rPr lang="en-US" sz="1400" b="1" kern="1200" dirty="0" err="1">
              <a:latin typeface="Trebuchet MS" panose="020B0603020202020204" pitchFamily="34" charset="0"/>
            </a:rPr>
            <a:t>slobadjanje</a:t>
          </a:r>
          <a:r>
            <a:rPr lang="en-US" sz="1400" b="1" kern="1200" dirty="0">
              <a:latin typeface="Trebuchet MS" panose="020B0603020202020204" pitchFamily="34" charset="0"/>
            </a:rPr>
            <a:t> </a:t>
          </a:r>
          <a:r>
            <a:rPr lang="en-US" sz="1400" b="1" kern="1200" dirty="0" err="1">
              <a:latin typeface="Trebuchet MS" panose="020B0603020202020204" pitchFamily="34" charset="0"/>
            </a:rPr>
            <a:t>ledjnog</a:t>
          </a:r>
          <a:r>
            <a:rPr lang="en-US" sz="1400" b="1" kern="1200" dirty="0">
              <a:latin typeface="Trebuchet MS" panose="020B0603020202020204" pitchFamily="34" charset="0"/>
            </a:rPr>
            <a:t> bola </a:t>
          </a:r>
          <a:r>
            <a:rPr lang="sr-Latn-RS" sz="1400" b="1" kern="1200" dirty="0">
              <a:latin typeface="Trebuchet MS" panose="020B0603020202020204" pitchFamily="34" charset="0"/>
            </a:rPr>
            <a:t> u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rebuchet MS" panose="020B0603020202020204" pitchFamily="34" charset="0"/>
            </a:rPr>
            <a:t>60% </a:t>
          </a:r>
          <a:r>
            <a:rPr lang="en-US" sz="1400" b="1" kern="1200" dirty="0" err="1">
              <a:latin typeface="Trebuchet MS" panose="020B0603020202020204" pitchFamily="34" charset="0"/>
            </a:rPr>
            <a:t>slučajeva</a:t>
          </a:r>
          <a:endParaRPr lang="en-US" sz="1400" kern="1200" dirty="0">
            <a:latin typeface="Trebuchet MS" panose="020B0603020202020204" pitchFamily="34" charset="0"/>
          </a:endParaRPr>
        </a:p>
      </dsp:txBody>
      <dsp:txXfrm>
        <a:off x="349520" y="1179712"/>
        <a:ext cx="2030533" cy="984633"/>
      </dsp:txXfrm>
    </dsp:sp>
    <dsp:sp modelId="{432E99B6-131C-4BE3-A69E-DDF052672FE0}">
      <dsp:nvSpPr>
        <dsp:cNvPr id="0" name=""/>
        <dsp:cNvSpPr/>
      </dsp:nvSpPr>
      <dsp:spPr>
        <a:xfrm>
          <a:off x="371496" y="2400990"/>
          <a:ext cx="2091799" cy="1045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400" b="1" kern="1200" dirty="0">
              <a:latin typeface="Trebuchet MS" panose="020B0603020202020204" pitchFamily="34" charset="0"/>
            </a:rPr>
            <a:t>N</a:t>
          </a:r>
          <a:r>
            <a:rPr lang="en-US" sz="1400" b="1" kern="1200" dirty="0" err="1">
              <a:latin typeface="Trebuchet MS" panose="020B0603020202020204" pitchFamily="34" charset="0"/>
            </a:rPr>
            <a:t>ezadovoljavajući</a:t>
          </a:r>
          <a:r>
            <a:rPr lang="en-US" sz="1400" b="1" kern="1200" dirty="0">
              <a:latin typeface="Trebuchet MS" panose="020B0603020202020204" pitchFamily="34" charset="0"/>
            </a:rPr>
            <a:t> </a:t>
          </a:r>
          <a:r>
            <a:rPr lang="en-US" sz="1400" b="1" kern="1200" dirty="0" err="1">
              <a:latin typeface="Trebuchet MS" panose="020B0603020202020204" pitchFamily="34" charset="0"/>
            </a:rPr>
            <a:t>rezultat</a:t>
          </a:r>
          <a:r>
            <a:rPr lang="en-US" sz="1400" b="1" kern="1200" dirty="0">
              <a:latin typeface="Trebuchet MS" panose="020B0603020202020204" pitchFamily="34" charset="0"/>
            </a:rPr>
            <a:t> – 30-40% </a:t>
          </a:r>
          <a:r>
            <a:rPr lang="en-US" sz="1400" b="1" kern="1200" dirty="0" err="1">
              <a:latin typeface="Trebuchet MS" panose="020B0603020202020204" pitchFamily="34" charset="0"/>
            </a:rPr>
            <a:t>slučajeva</a:t>
          </a:r>
          <a:r>
            <a:rPr lang="en-US" sz="1400" b="1" kern="1200" dirty="0">
              <a:latin typeface="Trebuchet MS" panose="020B0603020202020204" pitchFamily="34" charset="0"/>
            </a:rPr>
            <a:t> (“failed back surgery syndrome”)</a:t>
          </a:r>
          <a:endParaRPr lang="en-US" sz="1400" kern="1200" dirty="0">
            <a:latin typeface="Trebuchet MS" panose="020B0603020202020204" pitchFamily="34" charset="0"/>
          </a:endParaRPr>
        </a:p>
      </dsp:txBody>
      <dsp:txXfrm>
        <a:off x="402129" y="2431623"/>
        <a:ext cx="2030533" cy="984633"/>
      </dsp:txXfrm>
    </dsp:sp>
    <dsp:sp modelId="{3F915A54-7C42-43AF-881C-6B304D1582DD}">
      <dsp:nvSpPr>
        <dsp:cNvPr id="0" name=""/>
        <dsp:cNvSpPr/>
      </dsp:nvSpPr>
      <dsp:spPr>
        <a:xfrm rot="18489385">
          <a:off x="1880219" y="1708241"/>
          <a:ext cx="305124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051240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Trebuchet MS" panose="020B0603020202020204" pitchFamily="34" charset="0"/>
          </a:endParaRPr>
        </a:p>
      </dsp:txBody>
      <dsp:txXfrm>
        <a:off x="3329558" y="1648022"/>
        <a:ext cx="152562" cy="152562"/>
      </dsp:txXfrm>
    </dsp:sp>
    <dsp:sp modelId="{C6219C96-1CA3-418E-97BB-D01B95814D52}">
      <dsp:nvSpPr>
        <dsp:cNvPr id="0" name=""/>
        <dsp:cNvSpPr/>
      </dsp:nvSpPr>
      <dsp:spPr>
        <a:xfrm>
          <a:off x="4348383" y="1716"/>
          <a:ext cx="2091799" cy="1045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rebuchet MS" panose="020B0603020202020204" pitchFamily="34" charset="0"/>
            </a:rPr>
            <a:t>- netačna dijagnoza</a:t>
          </a:r>
          <a:endParaRPr lang="en-US" sz="1400" kern="1200">
            <a:latin typeface="Trebuchet MS" panose="020B0603020202020204" pitchFamily="34" charset="0"/>
          </a:endParaRPr>
        </a:p>
      </dsp:txBody>
      <dsp:txXfrm>
        <a:off x="4379016" y="32349"/>
        <a:ext cx="2030533" cy="984633"/>
      </dsp:txXfrm>
    </dsp:sp>
    <dsp:sp modelId="{1BC29C1F-D4A4-4586-98E9-F599D378E25F}">
      <dsp:nvSpPr>
        <dsp:cNvPr id="0" name=""/>
        <dsp:cNvSpPr/>
      </dsp:nvSpPr>
      <dsp:spPr>
        <a:xfrm rot="19655772">
          <a:off x="2289468" y="2309633"/>
          <a:ext cx="223274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32743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Trebuchet MS" panose="020B0603020202020204" pitchFamily="34" charset="0"/>
          </a:endParaRPr>
        </a:p>
      </dsp:txBody>
      <dsp:txXfrm>
        <a:off x="3350021" y="2269877"/>
        <a:ext cx="111637" cy="111637"/>
      </dsp:txXfrm>
    </dsp:sp>
    <dsp:sp modelId="{07CBC4EB-E660-4E22-8750-7A2E9D2B6396}">
      <dsp:nvSpPr>
        <dsp:cNvPr id="0" name=""/>
        <dsp:cNvSpPr/>
      </dsp:nvSpPr>
      <dsp:spPr>
        <a:xfrm>
          <a:off x="4348383" y="1204501"/>
          <a:ext cx="2091799" cy="1045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rebuchet MS" panose="020B0603020202020204" pitchFamily="34" charset="0"/>
            </a:rPr>
            <a:t>- neadekvatna selekcija pacijenata</a:t>
          </a:r>
          <a:endParaRPr lang="en-US" sz="1400" kern="1200">
            <a:latin typeface="Trebuchet MS" panose="020B0603020202020204" pitchFamily="34" charset="0"/>
          </a:endParaRPr>
        </a:p>
      </dsp:txBody>
      <dsp:txXfrm>
        <a:off x="4379016" y="1235134"/>
        <a:ext cx="2030533" cy="984633"/>
      </dsp:txXfrm>
    </dsp:sp>
    <dsp:sp modelId="{ECF593D2-CB23-4C6F-8DED-B52B8A1B0CD0}">
      <dsp:nvSpPr>
        <dsp:cNvPr id="0" name=""/>
        <dsp:cNvSpPr/>
      </dsp:nvSpPr>
      <dsp:spPr>
        <a:xfrm rot="11482">
          <a:off x="2463290" y="2911026"/>
          <a:ext cx="188509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885098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>
            <a:latin typeface="Trebuchet MS" panose="020B0603020202020204" pitchFamily="34" charset="0"/>
          </a:endParaRPr>
        </a:p>
      </dsp:txBody>
      <dsp:txXfrm>
        <a:off x="3358712" y="2879960"/>
        <a:ext cx="94254" cy="94254"/>
      </dsp:txXfrm>
    </dsp:sp>
    <dsp:sp modelId="{C289ADBC-FFAE-4B6B-9DF7-61A9AC74E295}">
      <dsp:nvSpPr>
        <dsp:cNvPr id="0" name=""/>
        <dsp:cNvSpPr/>
      </dsp:nvSpPr>
      <dsp:spPr>
        <a:xfrm>
          <a:off x="4348383" y="2407286"/>
          <a:ext cx="2091799" cy="1045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rebuchet MS" panose="020B0603020202020204" pitchFamily="34" charset="0"/>
            </a:rPr>
            <a:t>- neadekvatna hirurška dekompresija 	 (neprepoznata stenoza lateralnog recesusa)</a:t>
          </a:r>
          <a:endParaRPr lang="en-US" sz="1400" kern="1200">
            <a:latin typeface="Trebuchet MS" panose="020B0603020202020204" pitchFamily="34" charset="0"/>
          </a:endParaRPr>
        </a:p>
      </dsp:txBody>
      <dsp:txXfrm>
        <a:off x="4379016" y="2437919"/>
        <a:ext cx="2030533" cy="984633"/>
      </dsp:txXfrm>
    </dsp:sp>
    <dsp:sp modelId="{8E5595EC-A6AA-4877-A312-B1F8091EC960}">
      <dsp:nvSpPr>
        <dsp:cNvPr id="0" name=""/>
        <dsp:cNvSpPr/>
      </dsp:nvSpPr>
      <dsp:spPr>
        <a:xfrm rot="1960548">
          <a:off x="2286081" y="3512418"/>
          <a:ext cx="223951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39516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latin typeface="Trebuchet MS" panose="020B0603020202020204" pitchFamily="34" charset="0"/>
          </a:endParaRPr>
        </a:p>
      </dsp:txBody>
      <dsp:txXfrm>
        <a:off x="3349852" y="3472492"/>
        <a:ext cx="111975" cy="111975"/>
      </dsp:txXfrm>
    </dsp:sp>
    <dsp:sp modelId="{81CBA9A3-6783-4BAD-A76C-5536EB9C4C06}">
      <dsp:nvSpPr>
        <dsp:cNvPr id="0" name=""/>
        <dsp:cNvSpPr/>
      </dsp:nvSpPr>
      <dsp:spPr>
        <a:xfrm>
          <a:off x="4348383" y="3610071"/>
          <a:ext cx="2091799" cy="1045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rebuchet MS" panose="020B0603020202020204" pitchFamily="34" charset="0"/>
            </a:rPr>
            <a:t>- sekundarna nestabilnost</a:t>
          </a:r>
          <a:endParaRPr lang="en-US" sz="1400" kern="1200">
            <a:latin typeface="Trebuchet MS" panose="020B0603020202020204" pitchFamily="34" charset="0"/>
          </a:endParaRPr>
        </a:p>
      </dsp:txBody>
      <dsp:txXfrm>
        <a:off x="4379016" y="3640704"/>
        <a:ext cx="2030533" cy="984633"/>
      </dsp:txXfrm>
    </dsp:sp>
    <dsp:sp modelId="{9E877750-8999-45DA-8CC2-6D58A01B0886}">
      <dsp:nvSpPr>
        <dsp:cNvPr id="0" name=""/>
        <dsp:cNvSpPr/>
      </dsp:nvSpPr>
      <dsp:spPr>
        <a:xfrm rot="3119352">
          <a:off x="1875263" y="4113811"/>
          <a:ext cx="306115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3061152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>
            <a:latin typeface="Trebuchet MS" panose="020B0603020202020204" pitchFamily="34" charset="0"/>
          </a:endParaRPr>
        </a:p>
      </dsp:txBody>
      <dsp:txXfrm>
        <a:off x="3329311" y="4053344"/>
        <a:ext cx="153057" cy="153057"/>
      </dsp:txXfrm>
    </dsp:sp>
    <dsp:sp modelId="{7416903E-5757-46B8-B95A-FA825DAEFCEC}">
      <dsp:nvSpPr>
        <dsp:cNvPr id="0" name=""/>
        <dsp:cNvSpPr/>
      </dsp:nvSpPr>
      <dsp:spPr>
        <a:xfrm>
          <a:off x="4348383" y="4812856"/>
          <a:ext cx="2091799" cy="10458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rebuchet MS" panose="020B0603020202020204" pitchFamily="34" charset="0"/>
            </a:rPr>
            <a:t>- arahnoidalna fibroza</a:t>
          </a:r>
          <a:endParaRPr lang="en-US" sz="1400" kern="1200">
            <a:latin typeface="Trebuchet MS" panose="020B0603020202020204" pitchFamily="34" charset="0"/>
          </a:endParaRPr>
        </a:p>
      </dsp:txBody>
      <dsp:txXfrm>
        <a:off x="4379016" y="4843489"/>
        <a:ext cx="2030533" cy="984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F2DDD-045C-4F3C-93D6-1EA269F8B959}">
      <dsp:nvSpPr>
        <dsp:cNvPr id="0" name=""/>
        <dsp:cNvSpPr/>
      </dsp:nvSpPr>
      <dsp:spPr>
        <a:xfrm>
          <a:off x="0" y="1617"/>
          <a:ext cx="6347192" cy="105426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radikularni bol</a:t>
          </a:r>
          <a:endParaRPr lang="en-US" sz="2800" kern="1200"/>
        </a:p>
      </dsp:txBody>
      <dsp:txXfrm>
        <a:off x="51465" y="53082"/>
        <a:ext cx="6244262" cy="951335"/>
      </dsp:txXfrm>
    </dsp:sp>
    <dsp:sp modelId="{2519F2F5-A2D7-4C5A-B538-BF1CA4109EB3}">
      <dsp:nvSpPr>
        <dsp:cNvPr id="0" name=""/>
        <dsp:cNvSpPr/>
      </dsp:nvSpPr>
      <dsp:spPr>
        <a:xfrm>
          <a:off x="0" y="1069650"/>
          <a:ext cx="6347192" cy="105426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</a:t>
          </a:r>
          <a:r>
            <a:rPr lang="sr-Latn-RS" sz="2800" b="1" kern="1200" dirty="0"/>
            <a:t>umbalni</a:t>
          </a:r>
          <a:r>
            <a:rPr lang="en-US" sz="2800" b="1" kern="1200" dirty="0"/>
            <a:t> </a:t>
          </a:r>
          <a:r>
            <a:rPr lang="en-US" sz="2800" b="1" kern="1200" dirty="0" err="1"/>
            <a:t>bol</a:t>
          </a:r>
          <a:r>
            <a:rPr lang="en-US" sz="2800" b="1" kern="1200" dirty="0"/>
            <a:t>/</a:t>
          </a:r>
          <a:r>
            <a:rPr lang="en-US" sz="2800" b="1" kern="1200" dirty="0" err="1"/>
            <a:t>akutni</a:t>
          </a:r>
          <a:r>
            <a:rPr lang="en-US" sz="2800" b="1" kern="1200" dirty="0"/>
            <a:t> </a:t>
          </a:r>
          <a:r>
            <a:rPr lang="sr-Latn-RS" sz="2800" b="1" kern="1200" dirty="0"/>
            <a:t>i</a:t>
          </a:r>
          <a:r>
            <a:rPr lang="en-US" sz="2800" b="1" kern="1200" dirty="0"/>
            <a:t> </a:t>
          </a:r>
          <a:r>
            <a:rPr lang="en-US" sz="2800" b="1" kern="1200" dirty="0" err="1"/>
            <a:t>hron</a:t>
          </a:r>
          <a:r>
            <a:rPr lang="sr-Latn-RS" sz="2800" b="1" kern="1200" dirty="0"/>
            <a:t>ični koji traje duže od tri meseca/</a:t>
          </a:r>
          <a:endParaRPr lang="en-US" sz="2800" kern="1200" dirty="0"/>
        </a:p>
      </dsp:txBody>
      <dsp:txXfrm>
        <a:off x="51465" y="1121115"/>
        <a:ext cx="6244262" cy="951335"/>
      </dsp:txXfrm>
    </dsp:sp>
    <dsp:sp modelId="{DFE1F5B5-0A5D-4226-AAB9-3CDD6B57D136}">
      <dsp:nvSpPr>
        <dsp:cNvPr id="0" name=""/>
        <dsp:cNvSpPr/>
      </dsp:nvSpPr>
      <dsp:spPr>
        <a:xfrm>
          <a:off x="0" y="2137683"/>
          <a:ext cx="6347192" cy="105426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neurološki deficit</a:t>
          </a:r>
          <a:endParaRPr lang="en-US" sz="2800" kern="1200"/>
        </a:p>
      </dsp:txBody>
      <dsp:txXfrm>
        <a:off x="51465" y="2189148"/>
        <a:ext cx="6244262" cy="951335"/>
      </dsp:txXfrm>
    </dsp:sp>
    <dsp:sp modelId="{8878C348-33FC-4AC8-AD87-260821EF39D6}">
      <dsp:nvSpPr>
        <dsp:cNvPr id="0" name=""/>
        <dsp:cNvSpPr/>
      </dsp:nvSpPr>
      <dsp:spPr>
        <a:xfrm>
          <a:off x="0" y="3205715"/>
          <a:ext cx="6347192" cy="1054265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pozitivni testovi istezanja</a:t>
          </a:r>
          <a:endParaRPr lang="en-US" sz="2800" kern="1200"/>
        </a:p>
      </dsp:txBody>
      <dsp:txXfrm>
        <a:off x="51465" y="3257180"/>
        <a:ext cx="6244262" cy="9513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B4914-17A0-45C6-A2AF-5F333B862590}">
      <dsp:nvSpPr>
        <dsp:cNvPr id="0" name=""/>
        <dsp:cNvSpPr/>
      </dsp:nvSpPr>
      <dsp:spPr>
        <a:xfrm>
          <a:off x="0" y="566784"/>
          <a:ext cx="6628804" cy="1216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rebuchet MS" panose="020B0603020202020204" pitchFamily="34" charset="0"/>
            </a:rPr>
            <a:t>NATIVNE RADIOGRAFIJE</a:t>
          </a:r>
          <a:endParaRPr lang="en-US" sz="2400" kern="1200" dirty="0">
            <a:latin typeface="Trebuchet MS" panose="020B0603020202020204" pitchFamily="34" charset="0"/>
          </a:endParaRPr>
        </a:p>
      </dsp:txBody>
      <dsp:txXfrm>
        <a:off x="59399" y="626183"/>
        <a:ext cx="6510006" cy="1098002"/>
      </dsp:txXfrm>
    </dsp:sp>
    <dsp:sp modelId="{10D009DD-375A-4E5D-B002-9A6D33E7E935}">
      <dsp:nvSpPr>
        <dsp:cNvPr id="0" name=""/>
        <dsp:cNvSpPr/>
      </dsp:nvSpPr>
      <dsp:spPr>
        <a:xfrm>
          <a:off x="0" y="2122703"/>
          <a:ext cx="6628804" cy="1950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>
              <a:latin typeface="Trebuchet MS" panose="020B0603020202020204" pitchFamily="34" charset="0"/>
            </a:rPr>
            <a:t>suženje intervertebralnog prostora</a:t>
          </a:r>
          <a:endParaRPr lang="en-US" sz="2400" b="0" kern="1200" dirty="0">
            <a:latin typeface="Trebuchet MS" panose="020B06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>
              <a:latin typeface="Trebuchet MS" panose="020B0603020202020204" pitchFamily="34" charset="0"/>
            </a:rPr>
            <a:t>lokalizovani oseofiti</a:t>
          </a:r>
          <a:endParaRPr lang="en-US" sz="2400" b="0" kern="1200" dirty="0">
            <a:latin typeface="Trebuchet MS" panose="020B06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>
              <a:latin typeface="Trebuchet MS" panose="020B0603020202020204" pitchFamily="34" charset="0"/>
            </a:rPr>
            <a:t>spondilolisteza ili spondiloza</a:t>
          </a:r>
          <a:endParaRPr lang="en-US" sz="2400" b="0" kern="1200" dirty="0">
            <a:latin typeface="Trebuchet MS" panose="020B06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>
              <a:latin typeface="Trebuchet MS" panose="020B0603020202020204" pitchFamily="34" charset="0"/>
            </a:rPr>
            <a:t>ispravljena lumbalna lordoza</a:t>
          </a:r>
          <a:endParaRPr lang="en-US" sz="2400" b="0" kern="1200" dirty="0">
            <a:latin typeface="Trebuchet MS" panose="020B06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latin typeface="Trebuchet MS" panose="020B0603020202020204" pitchFamily="34" charset="0"/>
            </a:rPr>
            <a:t>lateralna</a:t>
          </a:r>
          <a:r>
            <a:rPr lang="en-US" sz="2400" b="0" kern="1200" dirty="0">
              <a:latin typeface="Trebuchet MS" panose="020B0603020202020204" pitchFamily="34" charset="0"/>
            </a:rPr>
            <a:t> </a:t>
          </a:r>
          <a:r>
            <a:rPr lang="en-US" sz="2400" b="0" kern="1200" dirty="0" err="1">
              <a:latin typeface="Trebuchet MS" panose="020B0603020202020204" pitchFamily="34" charset="0"/>
            </a:rPr>
            <a:t>angulacija</a:t>
          </a:r>
          <a:endParaRPr lang="en-US" sz="2400" b="0" kern="1200" dirty="0">
            <a:latin typeface="Trebuchet MS" panose="020B0603020202020204" pitchFamily="34" charset="0"/>
          </a:endParaRPr>
        </a:p>
      </dsp:txBody>
      <dsp:txXfrm>
        <a:off x="0" y="2122703"/>
        <a:ext cx="6628804" cy="19509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64775-B511-4AF0-BE2B-CFF15088EA2D}">
      <dsp:nvSpPr>
        <dsp:cNvPr id="0" name=""/>
        <dsp:cNvSpPr/>
      </dsp:nvSpPr>
      <dsp:spPr>
        <a:xfrm>
          <a:off x="0" y="752314"/>
          <a:ext cx="6628804" cy="1216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rebuchet MS" panose="020B0603020202020204" pitchFamily="34" charset="0"/>
            </a:rPr>
            <a:t>MIJELOGRAFIJA</a:t>
          </a:r>
          <a:endParaRPr lang="en-US" sz="2400" kern="1200" dirty="0">
            <a:latin typeface="Trebuchet MS" panose="020B0603020202020204" pitchFamily="34" charset="0"/>
          </a:endParaRPr>
        </a:p>
      </dsp:txBody>
      <dsp:txXfrm>
        <a:off x="59399" y="811713"/>
        <a:ext cx="6510006" cy="1098002"/>
      </dsp:txXfrm>
    </dsp:sp>
    <dsp:sp modelId="{EFC54FAC-1346-44D9-A6B2-3D303C46B048}">
      <dsp:nvSpPr>
        <dsp:cNvPr id="0" name=""/>
        <dsp:cNvSpPr/>
      </dsp:nvSpPr>
      <dsp:spPr>
        <a:xfrm>
          <a:off x="0" y="2307709"/>
          <a:ext cx="6628804" cy="1580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obliteracija</a:t>
          </a:r>
          <a:r>
            <a:rPr lang="en-US" sz="2400" b="0" kern="120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korenskog</a:t>
          </a:r>
          <a:r>
            <a:rPr lang="en-US" sz="2400" b="0" kern="120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špaga</a:t>
          </a:r>
          <a:endParaRPr lang="en-US" sz="2400" b="0" kern="1200" dirty="0">
            <a:solidFill>
              <a:srgbClr val="44546A"/>
            </a:solidFill>
            <a:latin typeface="Trebuchet MS" panose="020B06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unilateralno</a:t>
          </a:r>
          <a:r>
            <a:rPr lang="en-US" sz="2400" b="0" kern="120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suženje</a:t>
          </a:r>
          <a:r>
            <a:rPr lang="en-US" sz="2400" b="0" kern="120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kontrastnog</a:t>
          </a:r>
          <a:r>
            <a:rPr lang="en-US" sz="2400" b="0" kern="120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stuba</a:t>
          </a:r>
          <a:endParaRPr lang="en-US" sz="2400" b="0" kern="1200" dirty="0">
            <a:solidFill>
              <a:srgbClr val="44546A"/>
            </a:solidFill>
            <a:latin typeface="Trebuchet MS" panose="020B06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suženje</a:t>
          </a:r>
          <a:r>
            <a:rPr lang="en-US" sz="2400" b="0" kern="1200" dirty="0">
              <a:solidFill>
                <a:srgbClr val="44546A"/>
              </a:solidFill>
              <a:latin typeface="Trebuchet MS" panose="020B0603020202020204" pitchFamily="34" charset="0"/>
            </a:rPr>
            <a:t> u </a:t>
          </a: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vidu</a:t>
          </a:r>
          <a:r>
            <a:rPr lang="en-US" sz="2400" b="0" kern="120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peščanog</a:t>
          </a:r>
          <a:r>
            <a:rPr lang="en-US" sz="2400" b="0" kern="120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sata</a:t>
          </a:r>
          <a:endParaRPr lang="en-US" sz="2400" b="0" kern="1200" dirty="0">
            <a:solidFill>
              <a:srgbClr val="44546A"/>
            </a:solidFill>
            <a:latin typeface="Trebuchet MS" panose="020B0603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prekid</a:t>
          </a:r>
          <a:r>
            <a:rPr lang="en-US" sz="2400" b="0" kern="120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kontrastnog</a:t>
          </a:r>
          <a:r>
            <a:rPr lang="en-US" sz="2400" b="0" kern="1200" dirty="0">
              <a:solidFill>
                <a:srgbClr val="44546A"/>
              </a:solidFill>
              <a:latin typeface="Trebuchet MS" panose="020B0603020202020204" pitchFamily="34" charset="0"/>
            </a:rPr>
            <a:t> </a:t>
          </a:r>
          <a:r>
            <a:rPr lang="en-US" sz="2400" b="0" kern="1200" dirty="0" err="1">
              <a:solidFill>
                <a:srgbClr val="44546A"/>
              </a:solidFill>
              <a:latin typeface="Trebuchet MS" panose="020B0603020202020204" pitchFamily="34" charset="0"/>
            </a:rPr>
            <a:t>stuba</a:t>
          </a:r>
          <a:endParaRPr lang="en-US" sz="2400" b="0" kern="1200" dirty="0">
            <a:solidFill>
              <a:srgbClr val="44546A"/>
            </a:solidFill>
            <a:latin typeface="Trebuchet MS" panose="020B0603020202020204" pitchFamily="34" charset="0"/>
          </a:endParaRPr>
        </a:p>
      </dsp:txBody>
      <dsp:txXfrm>
        <a:off x="0" y="2307709"/>
        <a:ext cx="6628804" cy="1580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15A61-6329-4288-AE5C-A3DF683CE851}">
      <dsp:nvSpPr>
        <dsp:cNvPr id="0" name=""/>
        <dsp:cNvSpPr/>
      </dsp:nvSpPr>
      <dsp:spPr>
        <a:xfrm>
          <a:off x="0" y="415497"/>
          <a:ext cx="6628804" cy="1216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KOMPJUTERIZOVANA TOMOGRAFIJA (CT)</a:t>
          </a:r>
          <a:endParaRPr lang="en-US" sz="2400" kern="1200" dirty="0"/>
        </a:p>
      </dsp:txBody>
      <dsp:txXfrm>
        <a:off x="59399" y="474896"/>
        <a:ext cx="6510006" cy="1098002"/>
      </dsp:txXfrm>
    </dsp:sp>
    <dsp:sp modelId="{DC4F7E7B-5E53-4F4F-BA68-564545659379}">
      <dsp:nvSpPr>
        <dsp:cNvPr id="0" name=""/>
        <dsp:cNvSpPr/>
      </dsp:nvSpPr>
      <dsp:spPr>
        <a:xfrm>
          <a:off x="0" y="2274071"/>
          <a:ext cx="6628804" cy="164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</a:rPr>
            <a:t>direktan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prikaz</a:t>
          </a:r>
          <a:endParaRPr lang="en-US" sz="2400" b="0" kern="1200" dirty="0">
            <a:solidFill>
              <a:srgbClr val="44546A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</a:rPr>
            <a:t>odsustvo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epiduralne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masti</a:t>
          </a:r>
          <a:endParaRPr lang="en-US" sz="2400" b="0" kern="1200" dirty="0">
            <a:solidFill>
              <a:srgbClr val="44546A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</a:rPr>
            <a:t>pomeranje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duralne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vreće</a:t>
          </a:r>
          <a:endParaRPr lang="en-US" sz="2400" b="0" kern="1200" dirty="0">
            <a:solidFill>
              <a:srgbClr val="44546A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</a:rPr>
            <a:t>neprikazivanje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radikularnih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špagova</a:t>
          </a:r>
          <a:endParaRPr lang="en-US" sz="2400" b="0" kern="1200" dirty="0">
            <a:solidFill>
              <a:srgbClr val="44546A"/>
            </a:solidFill>
          </a:endParaRPr>
        </a:p>
      </dsp:txBody>
      <dsp:txXfrm>
        <a:off x="0" y="2274071"/>
        <a:ext cx="6628804" cy="16482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99BAD-6C01-459A-B7A1-123B1E7F8DBD}">
      <dsp:nvSpPr>
        <dsp:cNvPr id="0" name=""/>
        <dsp:cNvSpPr/>
      </dsp:nvSpPr>
      <dsp:spPr>
        <a:xfrm>
          <a:off x="0" y="293219"/>
          <a:ext cx="6628804" cy="1216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/>
            <a:t>NUKLEARNA </a:t>
          </a:r>
          <a:r>
            <a:rPr lang="en-US" sz="2400" b="1" kern="1200" dirty="0"/>
            <a:t>MAGNETNA REZONANCA (</a:t>
          </a:r>
          <a:r>
            <a:rPr lang="sr-Latn-RS" sz="2400" b="1" kern="1200" dirty="0"/>
            <a:t>N</a:t>
          </a:r>
          <a:r>
            <a:rPr lang="en-US" sz="2400" b="1" kern="1200" dirty="0"/>
            <a:t>MR)</a:t>
          </a:r>
          <a:endParaRPr lang="en-US" sz="2400" kern="1200" dirty="0"/>
        </a:p>
      </dsp:txBody>
      <dsp:txXfrm>
        <a:off x="59399" y="352618"/>
        <a:ext cx="6510006" cy="1098002"/>
      </dsp:txXfrm>
    </dsp:sp>
    <dsp:sp modelId="{6469E281-520D-4D06-955F-A1741D44E4D4}">
      <dsp:nvSpPr>
        <dsp:cNvPr id="0" name=""/>
        <dsp:cNvSpPr/>
      </dsp:nvSpPr>
      <dsp:spPr>
        <a:xfrm>
          <a:off x="0" y="1477441"/>
          <a:ext cx="6628804" cy="12168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dirty="0"/>
            <a:t>-metoda izbora-</a:t>
          </a:r>
          <a:endParaRPr lang="en-US" sz="2400" kern="1200" dirty="0"/>
        </a:p>
      </dsp:txBody>
      <dsp:txXfrm>
        <a:off x="59399" y="1536840"/>
        <a:ext cx="6510006" cy="1098002"/>
      </dsp:txXfrm>
    </dsp:sp>
    <dsp:sp modelId="{3C879785-19E6-42CB-B157-CD764626EFE9}">
      <dsp:nvSpPr>
        <dsp:cNvPr id="0" name=""/>
        <dsp:cNvSpPr/>
      </dsp:nvSpPr>
      <dsp:spPr>
        <a:xfrm>
          <a:off x="0" y="2914019"/>
          <a:ext cx="6628804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</a:rPr>
            <a:t>direktan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prikaz</a:t>
          </a:r>
          <a:endParaRPr lang="en-US" sz="2400" b="0" kern="1200" dirty="0">
            <a:solidFill>
              <a:srgbClr val="44546A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</a:rPr>
            <a:t>identifikacija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degenerisanih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diskusa</a:t>
          </a:r>
          <a:endParaRPr lang="en-US" sz="2400" b="0" kern="1200" dirty="0">
            <a:solidFill>
              <a:srgbClr val="44546A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</a:rPr>
            <a:t>vizualizacija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korena</a:t>
          </a:r>
          <a:r>
            <a:rPr lang="en-US" sz="2400" b="0" kern="1200" dirty="0">
              <a:solidFill>
                <a:srgbClr val="44546A"/>
              </a:solidFill>
            </a:rPr>
            <a:t> u </a:t>
          </a:r>
          <a:r>
            <a:rPr lang="en-US" sz="2400" b="0" kern="1200" dirty="0" err="1">
              <a:solidFill>
                <a:srgbClr val="44546A"/>
              </a:solidFill>
            </a:rPr>
            <a:t>lateralnom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segmentu</a:t>
          </a:r>
          <a:endParaRPr lang="en-US" sz="2400" b="0" kern="1200" dirty="0">
            <a:solidFill>
              <a:srgbClr val="44546A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</a:rPr>
            <a:t>prikazivanje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spinalnih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tumora</a:t>
          </a:r>
          <a:endParaRPr lang="en-US" sz="2400" b="0" kern="1200" dirty="0">
            <a:solidFill>
              <a:srgbClr val="44546A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kern="1200" dirty="0" err="1">
              <a:solidFill>
                <a:srgbClr val="44546A"/>
              </a:solidFill>
            </a:rPr>
            <a:t>vizualizacija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čitavog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dela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kičmenog</a:t>
          </a:r>
          <a:r>
            <a:rPr lang="en-US" sz="2400" b="0" kern="1200" dirty="0">
              <a:solidFill>
                <a:srgbClr val="44546A"/>
              </a:solidFill>
            </a:rPr>
            <a:t> </a:t>
          </a:r>
          <a:r>
            <a:rPr lang="en-US" sz="2400" b="0" kern="1200" dirty="0" err="1">
              <a:solidFill>
                <a:srgbClr val="44546A"/>
              </a:solidFill>
            </a:rPr>
            <a:t>stuba</a:t>
          </a:r>
          <a:endParaRPr lang="en-US" sz="2400" b="0" kern="1200" dirty="0">
            <a:solidFill>
              <a:srgbClr val="44546A"/>
            </a:solidFill>
          </a:endParaRPr>
        </a:p>
      </dsp:txBody>
      <dsp:txXfrm>
        <a:off x="0" y="2914019"/>
        <a:ext cx="6628804" cy="20518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09166-A557-4E95-808D-AACDF2E19DB9}">
      <dsp:nvSpPr>
        <dsp:cNvPr id="0" name=""/>
        <dsp:cNvSpPr/>
      </dsp:nvSpPr>
      <dsp:spPr>
        <a:xfrm>
          <a:off x="0" y="152350"/>
          <a:ext cx="6541158" cy="8424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>
              <a:latin typeface="Trebuchet MS" panose="020B0603020202020204" pitchFamily="34" charset="0"/>
            </a:rPr>
            <a:t>KOMPLETNA DIJAGNOSTIČKA OBRADA </a:t>
          </a:r>
          <a:r>
            <a:rPr lang="sr-Latn-RS" sz="1600" kern="1200" dirty="0">
              <a:latin typeface="Trebuchet MS" panose="020B0603020202020204" pitchFamily="34" charset="0"/>
            </a:rPr>
            <a:t>/RTG,NMR,EMG/</a:t>
          </a:r>
          <a:endParaRPr lang="en-US" sz="1600" kern="1200" dirty="0">
            <a:latin typeface="Trebuchet MS" panose="020B0603020202020204" pitchFamily="34" charset="0"/>
          </a:endParaRPr>
        </a:p>
      </dsp:txBody>
      <dsp:txXfrm>
        <a:off x="41123" y="193473"/>
        <a:ext cx="6458912" cy="760154"/>
      </dsp:txXfrm>
    </dsp:sp>
    <dsp:sp modelId="{EB8AEB23-FE64-428A-B25C-2CD7AB357C29}">
      <dsp:nvSpPr>
        <dsp:cNvPr id="0" name=""/>
        <dsp:cNvSpPr/>
      </dsp:nvSpPr>
      <dsp:spPr>
        <a:xfrm>
          <a:off x="0" y="1040830"/>
          <a:ext cx="6541158" cy="8424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 dirty="0">
              <a:latin typeface="Trebuchet MS" panose="020B0603020202020204" pitchFamily="34" charset="0"/>
            </a:rPr>
            <a:t>MEDIKAMENTOZNA HRONIČNA TERAPIJA</a:t>
          </a:r>
          <a:endParaRPr lang="en-US" sz="1600" kern="1200" dirty="0">
            <a:latin typeface="Trebuchet MS" panose="020B0603020202020204" pitchFamily="34" charset="0"/>
          </a:endParaRPr>
        </a:p>
      </dsp:txBody>
      <dsp:txXfrm>
        <a:off x="41123" y="1081953"/>
        <a:ext cx="6458912" cy="760154"/>
      </dsp:txXfrm>
    </dsp:sp>
    <dsp:sp modelId="{50649D62-7C86-4529-AC96-14CC5C9CEFBD}">
      <dsp:nvSpPr>
        <dsp:cNvPr id="0" name=""/>
        <dsp:cNvSpPr/>
      </dsp:nvSpPr>
      <dsp:spPr>
        <a:xfrm>
          <a:off x="0" y="1883230"/>
          <a:ext cx="6541158" cy="152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682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200" kern="1200" dirty="0">
              <a:latin typeface="Trebuchet MS" panose="020B0603020202020204" pitchFamily="34" charset="0"/>
            </a:rPr>
            <a:t>NESTEROIDNI ANTIREUMATICI (ANTIULKUSNA TERPIJA)</a:t>
          </a:r>
          <a:endParaRPr lang="en-US" sz="1200" kern="1200" dirty="0">
            <a:latin typeface="Trebuchet MS" panose="020B0603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200" kern="1200" dirty="0">
              <a:latin typeface="Trebuchet MS" panose="020B0603020202020204" pitchFamily="34" charset="0"/>
            </a:rPr>
            <a:t>POLIVITAMNIKSKA </a:t>
          </a:r>
          <a:r>
            <a:rPr lang="sr-Latn-RS" sz="1200" b="1" kern="1200" dirty="0">
              <a:latin typeface="Trebuchet MS" panose="020B0603020202020204" pitchFamily="34" charset="0"/>
            </a:rPr>
            <a:t>B6, B12 i B1</a:t>
          </a:r>
          <a:endParaRPr lang="en-US" sz="1200" kern="1200" dirty="0">
            <a:latin typeface="Trebuchet MS" panose="020B0603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200" kern="1200" dirty="0">
              <a:latin typeface="Trebuchet MS" panose="020B0603020202020204" pitchFamily="34" charset="0"/>
            </a:rPr>
            <a:t>DEPO KORTIKOSTEROIDI  (IZBEGAVATI SUBDOZIRANJE)</a:t>
          </a:r>
          <a:endParaRPr lang="en-US" sz="1200" kern="1200" dirty="0">
            <a:latin typeface="Trebuchet MS" panose="020B0603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200" kern="1200" dirty="0">
              <a:latin typeface="Trebuchet MS" panose="020B0603020202020204" pitchFamily="34" charset="0"/>
            </a:rPr>
            <a:t>MIORELAKSANTI U DUŽEM VREMENSKOM PERIODU</a:t>
          </a:r>
          <a:endParaRPr lang="en-US" sz="1200" kern="1200" dirty="0">
            <a:latin typeface="Trebuchet MS" panose="020B0603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200" kern="1200" dirty="0">
              <a:latin typeface="Trebuchet MS" panose="020B0603020202020204" pitchFamily="34" charset="0"/>
            </a:rPr>
            <a:t>DIJAZEPAM (BENZODIAZEPINSKI ANKSIOLITIK SA NAIZRAŽENIJIM MIORELAKSANTNIM DEJSTVOM)</a:t>
          </a:r>
          <a:endParaRPr lang="en-US" sz="1200" kern="1200" dirty="0">
            <a:latin typeface="Trebuchet MS" panose="020B0603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sr-Latn-RS" sz="1200" kern="1200">
              <a:latin typeface="Trebuchet MS" panose="020B0603020202020204" pitchFamily="34" charset="0"/>
            </a:rPr>
            <a:t>IZBEGAVATI LEKOVE ZA NEUROPATSKI BOL U SLUČAJEVIMA KADA POSTOJI JASAN KOMPRESIVNI I INFLAMATORNI PROCES</a:t>
          </a:r>
          <a:endParaRPr lang="en-US" sz="1200" kern="1200">
            <a:latin typeface="Trebuchet MS" panose="020B0603020202020204" pitchFamily="34" charset="0"/>
          </a:endParaRPr>
        </a:p>
      </dsp:txBody>
      <dsp:txXfrm>
        <a:off x="0" y="1883230"/>
        <a:ext cx="6541158" cy="1523520"/>
      </dsp:txXfrm>
    </dsp:sp>
    <dsp:sp modelId="{D32484EB-2010-4839-ADE6-6AEF6940185F}">
      <dsp:nvSpPr>
        <dsp:cNvPr id="0" name=""/>
        <dsp:cNvSpPr/>
      </dsp:nvSpPr>
      <dsp:spPr>
        <a:xfrm>
          <a:off x="0" y="3406751"/>
          <a:ext cx="6541158" cy="8424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b="1" kern="1200">
              <a:latin typeface="Trebuchet MS" panose="020B0603020202020204" pitchFamily="34" charset="0"/>
            </a:rPr>
            <a:t>NALAZ NA NMR-u DETERMINIŠE PREDLOG ZA DALJE LEČENJE</a:t>
          </a:r>
          <a:endParaRPr lang="en-US" sz="1600" kern="1200">
            <a:latin typeface="Trebuchet MS" panose="020B0603020202020204" pitchFamily="34" charset="0"/>
          </a:endParaRPr>
        </a:p>
      </dsp:txBody>
      <dsp:txXfrm>
        <a:off x="41123" y="3447874"/>
        <a:ext cx="6458912" cy="760154"/>
      </dsp:txXfrm>
    </dsp:sp>
    <dsp:sp modelId="{E60FA292-E17E-4857-AA01-540DE48C35FB}">
      <dsp:nvSpPr>
        <dsp:cNvPr id="0" name=""/>
        <dsp:cNvSpPr/>
      </dsp:nvSpPr>
      <dsp:spPr>
        <a:xfrm>
          <a:off x="0" y="4295231"/>
          <a:ext cx="6541158" cy="84240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1247"/>
                <a:satOff val="-4901"/>
                <a:lumOff val="214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01247"/>
                <a:satOff val="-4901"/>
                <a:lumOff val="214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01247"/>
                <a:satOff val="-4901"/>
                <a:lumOff val="214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600" kern="1200" dirty="0">
              <a:latin typeface="Trebuchet MS" panose="020B0603020202020204" pitchFamily="34" charset="0"/>
            </a:rPr>
            <a:t>FIZIKALNU TERAPIJU NE SPROVODITI U TOKU AKUTNOG BOLNOG SINDROMA ILI U TOKU EGZARCERBACIJE HRONIČNOG BOLNOG SINDROMA</a:t>
          </a:r>
          <a:endParaRPr lang="en-US" sz="1600" kern="1200" dirty="0">
            <a:latin typeface="Trebuchet MS" panose="020B0603020202020204" pitchFamily="34" charset="0"/>
          </a:endParaRPr>
        </a:p>
      </dsp:txBody>
      <dsp:txXfrm>
        <a:off x="41123" y="4336354"/>
        <a:ext cx="6458912" cy="760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169F2-BE59-4C11-8FC7-E5B3A6A59017}">
      <dsp:nvSpPr>
        <dsp:cNvPr id="0" name=""/>
        <dsp:cNvSpPr/>
      </dsp:nvSpPr>
      <dsp:spPr>
        <a:xfrm>
          <a:off x="0" y="374802"/>
          <a:ext cx="794317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BE902F-BD9A-4A70-BE85-E5005EBFF3A7}">
      <dsp:nvSpPr>
        <dsp:cNvPr id="0" name=""/>
        <dsp:cNvSpPr/>
      </dsp:nvSpPr>
      <dsp:spPr>
        <a:xfrm>
          <a:off x="397158" y="182922"/>
          <a:ext cx="5560222" cy="3837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163" tIns="0" rIns="21016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kern="1200" dirty="0"/>
            <a:t>PRIMENA DIKLOFENA, BEDOKSINA-B6, OHB12, BENSEDINA</a:t>
          </a:r>
          <a:endParaRPr lang="en-US" sz="1300" kern="1200" dirty="0"/>
        </a:p>
      </dsp:txBody>
      <dsp:txXfrm>
        <a:off x="415892" y="201656"/>
        <a:ext cx="5522754" cy="346292"/>
      </dsp:txXfrm>
    </dsp:sp>
    <dsp:sp modelId="{FBD44017-22D8-47D1-806C-CFAD04C2A25B}">
      <dsp:nvSpPr>
        <dsp:cNvPr id="0" name=""/>
        <dsp:cNvSpPr/>
      </dsp:nvSpPr>
      <dsp:spPr>
        <a:xfrm>
          <a:off x="0" y="964482"/>
          <a:ext cx="7943175" cy="7575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6479" tIns="270764" rIns="61647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300" kern="1200" dirty="0"/>
            <a:t>izuzetan antiinflamoatorni efekat, manji analgetski efekat</a:t>
          </a:r>
          <a:r>
            <a:rPr lang="en-US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300" kern="1200" dirty="0"/>
            <a:t>dobro kumulacija u koštanoligamentarnim delovima</a:t>
          </a:r>
          <a:r>
            <a:rPr lang="en-US" sz="1300" kern="1200" dirty="0"/>
            <a:t>.</a:t>
          </a:r>
        </a:p>
      </dsp:txBody>
      <dsp:txXfrm>
        <a:off x="0" y="964482"/>
        <a:ext cx="7943175" cy="757575"/>
      </dsp:txXfrm>
    </dsp:sp>
    <dsp:sp modelId="{D3FF363D-CB82-450C-861C-CE76029A2F3D}">
      <dsp:nvSpPr>
        <dsp:cNvPr id="0" name=""/>
        <dsp:cNvSpPr/>
      </dsp:nvSpPr>
      <dsp:spPr>
        <a:xfrm>
          <a:off x="397158" y="772602"/>
          <a:ext cx="5560222" cy="3837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163" tIns="0" rIns="21016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kern="1200" dirty="0"/>
            <a:t>Diklofenak</a:t>
          </a:r>
          <a:endParaRPr lang="en-US" sz="1300" kern="1200" dirty="0"/>
        </a:p>
      </dsp:txBody>
      <dsp:txXfrm>
        <a:off x="415892" y="791336"/>
        <a:ext cx="5522754" cy="346292"/>
      </dsp:txXfrm>
    </dsp:sp>
    <dsp:sp modelId="{9A55FD0A-A37F-40C8-8384-68A30433F20B}">
      <dsp:nvSpPr>
        <dsp:cNvPr id="0" name=""/>
        <dsp:cNvSpPr/>
      </dsp:nvSpPr>
      <dsp:spPr>
        <a:xfrm>
          <a:off x="0" y="1984137"/>
          <a:ext cx="794317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047973-A2CB-406C-821C-33AD358DD990}">
      <dsp:nvSpPr>
        <dsp:cNvPr id="0" name=""/>
        <dsp:cNvSpPr/>
      </dsp:nvSpPr>
      <dsp:spPr>
        <a:xfrm>
          <a:off x="397158" y="1792257"/>
          <a:ext cx="5560222" cy="3837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163" tIns="0" rIns="21016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 complex sadr</a:t>
          </a:r>
          <a:r>
            <a:rPr lang="sr-Latn-RS" sz="1300" kern="1200"/>
            <a:t>ž</a:t>
          </a:r>
          <a:r>
            <a:rPr lang="en-US" sz="1300" kern="1200"/>
            <a:t>i 8 vitamina, rastvorljivih u vodi</a:t>
          </a:r>
        </a:p>
      </dsp:txBody>
      <dsp:txXfrm>
        <a:off x="415892" y="1810991"/>
        <a:ext cx="5522754" cy="346292"/>
      </dsp:txXfrm>
    </dsp:sp>
    <dsp:sp modelId="{8AFA1707-EC6E-473F-9042-1B20362AF06B}">
      <dsp:nvSpPr>
        <dsp:cNvPr id="0" name=""/>
        <dsp:cNvSpPr/>
      </dsp:nvSpPr>
      <dsp:spPr>
        <a:xfrm>
          <a:off x="0" y="2573817"/>
          <a:ext cx="7943175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6479" tIns="270764" rIns="61647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300" kern="1200" dirty="0"/>
            <a:t>Direktni uticaj na funkcionisanje nervnih i mišićnih ćelija</a:t>
          </a:r>
          <a:r>
            <a:rPr lang="en-US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300" kern="1200" dirty="0"/>
            <a:t>Sa tabletom od 20mg, dobra kontrola doziranja</a:t>
          </a:r>
          <a:r>
            <a:rPr lang="en-US" sz="1300" kern="1200" dirty="0"/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300" kern="1200"/>
            <a:t>Nedostatak kod</a:t>
          </a:r>
          <a:r>
            <a:rPr lang="en-US" sz="1300" kern="1200"/>
            <a:t> alkoholičara, epilepsije, anemije, bubrežne insuficijencije, homocistinurije, hiperoksalurije, neuro</a:t>
          </a:r>
          <a:r>
            <a:rPr lang="sr-Latn-RS" sz="1300" kern="1200"/>
            <a:t>p</a:t>
          </a:r>
          <a:r>
            <a:rPr lang="en-US" sz="1300" kern="1200"/>
            <a:t>atije</a:t>
          </a:r>
          <a:r>
            <a:rPr lang="sr-Latn-RS" sz="1300" kern="1200"/>
            <a:t>,</a:t>
          </a:r>
          <a:r>
            <a:rPr lang="en-US" sz="1300" kern="1200"/>
            <a:t> depresije, trudnoće.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300" kern="1200" dirty="0"/>
            <a:t>Nizak nivo je prisutna i kod starijih ljudi</a:t>
          </a:r>
          <a:r>
            <a:rPr lang="en-US" sz="1300" kern="1200" dirty="0"/>
            <a:t>.</a:t>
          </a:r>
        </a:p>
      </dsp:txBody>
      <dsp:txXfrm>
        <a:off x="0" y="2573817"/>
        <a:ext cx="7943175" cy="1392300"/>
      </dsp:txXfrm>
    </dsp:sp>
    <dsp:sp modelId="{8A3D6C6E-3233-4F0E-926F-037E29E45630}">
      <dsp:nvSpPr>
        <dsp:cNvPr id="0" name=""/>
        <dsp:cNvSpPr/>
      </dsp:nvSpPr>
      <dsp:spPr>
        <a:xfrm>
          <a:off x="397158" y="2381937"/>
          <a:ext cx="5560222" cy="3837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163" tIns="0" rIns="21016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kern="1200" dirty="0"/>
            <a:t>BEDOXIN-B6:</a:t>
          </a:r>
          <a:endParaRPr lang="en-US" sz="1300" kern="1200" dirty="0"/>
        </a:p>
      </dsp:txBody>
      <dsp:txXfrm>
        <a:off x="415892" y="2400671"/>
        <a:ext cx="5522754" cy="346292"/>
      </dsp:txXfrm>
    </dsp:sp>
    <dsp:sp modelId="{D8E54519-36B1-45FE-B87A-342B1BA91B2B}">
      <dsp:nvSpPr>
        <dsp:cNvPr id="0" name=""/>
        <dsp:cNvSpPr/>
      </dsp:nvSpPr>
      <dsp:spPr>
        <a:xfrm>
          <a:off x="0" y="4228197"/>
          <a:ext cx="794317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65C1E2-4449-4F50-A7C8-247ACD31170F}">
      <dsp:nvSpPr>
        <dsp:cNvPr id="0" name=""/>
        <dsp:cNvSpPr/>
      </dsp:nvSpPr>
      <dsp:spPr>
        <a:xfrm>
          <a:off x="397158" y="4036317"/>
          <a:ext cx="5560222" cy="3837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163" tIns="0" rIns="21016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kern="1200" dirty="0"/>
            <a:t>OHB12 u kombinaciji sa B6 utiče na metabolizam aminokiselina i proteina</a:t>
          </a:r>
          <a:endParaRPr lang="en-US" sz="1300" kern="1200" dirty="0"/>
        </a:p>
      </dsp:txBody>
      <dsp:txXfrm>
        <a:off x="415892" y="4055051"/>
        <a:ext cx="5522754" cy="346292"/>
      </dsp:txXfrm>
    </dsp:sp>
    <dsp:sp modelId="{FBD146DE-61E4-4A62-9C7C-D4BFAEEE1C98}">
      <dsp:nvSpPr>
        <dsp:cNvPr id="0" name=""/>
        <dsp:cNvSpPr/>
      </dsp:nvSpPr>
      <dsp:spPr>
        <a:xfrm>
          <a:off x="0" y="4817877"/>
          <a:ext cx="7943175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50000"/>
              <a:hueOff val="134164"/>
              <a:satOff val="-3267"/>
              <a:lumOff val="1429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294D8A-21FC-4FE0-974B-D73762E100C5}">
      <dsp:nvSpPr>
        <dsp:cNvPr id="0" name=""/>
        <dsp:cNvSpPr/>
      </dsp:nvSpPr>
      <dsp:spPr>
        <a:xfrm>
          <a:off x="397158" y="4625997"/>
          <a:ext cx="6366677" cy="38376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0163" tIns="0" rIns="210163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300" kern="1200" dirty="0"/>
            <a:t>Diazepam - pored sedativnog efekta ima miorelaksantni efekat</a:t>
          </a:r>
          <a:endParaRPr lang="en-US" sz="1300" kern="1200" dirty="0"/>
        </a:p>
      </dsp:txBody>
      <dsp:txXfrm>
        <a:off x="415892" y="4644731"/>
        <a:ext cx="6329209" cy="346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52836-AD89-4027-910B-7AC4BFC42C60}">
      <dsp:nvSpPr>
        <dsp:cNvPr id="0" name=""/>
        <dsp:cNvSpPr/>
      </dsp:nvSpPr>
      <dsp:spPr>
        <a:xfrm>
          <a:off x="0" y="0"/>
          <a:ext cx="2067766" cy="2672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b="1" kern="1200"/>
            <a:t>-</a:t>
          </a:r>
          <a:r>
            <a:rPr lang="en-US" sz="1700" b="1" kern="1200"/>
            <a:t>klasična diskektomija </a:t>
          </a:r>
          <a:endParaRPr lang="en-US" sz="1700" kern="1200"/>
        </a:p>
      </dsp:txBody>
      <dsp:txXfrm>
        <a:off x="60563" y="60563"/>
        <a:ext cx="1946640" cy="2551692"/>
      </dsp:txXfrm>
    </dsp:sp>
    <dsp:sp modelId="{464E8A20-974A-454C-A206-C5BD0D597DA7}">
      <dsp:nvSpPr>
        <dsp:cNvPr id="0" name=""/>
        <dsp:cNvSpPr/>
      </dsp:nvSpPr>
      <dsp:spPr>
        <a:xfrm>
          <a:off x="2418234" y="0"/>
          <a:ext cx="2067766" cy="26728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700" b="1" kern="1200" dirty="0"/>
            <a:t>-</a:t>
          </a:r>
          <a:r>
            <a:rPr lang="en-US" sz="1700" b="1" kern="1200" dirty="0" err="1"/>
            <a:t>mikrodiskektomija</a:t>
          </a:r>
          <a:r>
            <a:rPr lang="sr-Latn-RS" sz="1700" kern="1200" dirty="0"/>
            <a:t>, operacija diskus hernije uz upotrebu </a:t>
          </a:r>
          <a:r>
            <a:rPr lang="sr-Latn-RS" sz="1700" u="sng" kern="1200" dirty="0"/>
            <a:t>operativnog mikroskopa</a:t>
          </a:r>
          <a:r>
            <a:rPr lang="sr-Latn-RS" sz="1700" kern="1200" dirty="0"/>
            <a:t>, koja pokazuje prednost zbog </a:t>
          </a:r>
          <a:r>
            <a:rPr lang="sr-Latn-RS" sz="1700" u="sng" kern="1200" dirty="0"/>
            <a:t>bolje magnifikacije i iluminacije</a:t>
          </a:r>
          <a:endParaRPr lang="en-US" sz="1700" u="sng" kern="1200" dirty="0"/>
        </a:p>
      </dsp:txBody>
      <dsp:txXfrm>
        <a:off x="2478797" y="60563"/>
        <a:ext cx="1946640" cy="2551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FBA55-6D0E-4A46-949A-AF129E3B1C66}" type="datetimeFigureOut">
              <a:rPr lang="en-US" smtClean="0"/>
              <a:t>08-Apr-20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D0BD4-FD85-479E-B2A7-1D4BA79D6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0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F009035-3460-4F27-8570-8A3DAE9331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2DB5E-1EB7-4180-BF6F-D32D9611969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Roman YU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Roman YU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98F8FF5-6E43-4531-8EB4-23880A0D7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DD81285-77AC-4BC1-9F57-9EE5A5CCE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3FDA578A-6BD2-41DA-BA4C-6569073C9C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F56D3BCF-910F-418A-98E1-D5C3D2193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4D59C253-2DC7-4AD6-9B71-D8D38C24A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2A9282-7B38-4329-AA90-31550D9E349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4D31-8F25-4CBD-8528-50209F8593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77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254D31-8F25-4CBD-8528-50209F8593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0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2989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1485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6305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28B56C-9B21-4908-A8D6-74C17524A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6E73C-12F6-40B9-A8FA-BBACB1C53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E04222-D34A-405E-818C-67BBFCDB3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4EC1B-88CF-4F43-9679-54E09116D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323846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7D2F796-217B-4F89-A0D9-6F8B034753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7665FA5-315E-44B4-988A-F6B5E1DD8F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497D59-AA41-4E6E-9064-CD882BDAF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303DA-C6FC-4A2E-A710-AEA852193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76738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6255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7240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20931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9974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945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1564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773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475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5FFBC-47EE-4BBB-9771-F56FAC263B50}" type="datetimeFigureOut">
              <a:rPr lang="sr-Latn-RS" smtClean="0"/>
              <a:t>8.4.2020.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4E911-EAAC-49DC-AC2A-DEDC77E0E78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1986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51827D4-100B-470C-AC01-74339DA8E0E4}"/>
              </a:ext>
            </a:extLst>
          </p:cNvPr>
          <p:cNvSpPr txBox="1">
            <a:spLocks noChangeArrowheads="1"/>
          </p:cNvSpPr>
          <p:nvPr/>
        </p:nvSpPr>
        <p:spPr>
          <a:xfrm>
            <a:off x="6488562" y="4066310"/>
            <a:ext cx="5587965" cy="2431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r-Latn-RS" sz="2800" b="1" dirty="0">
                <a:solidFill>
                  <a:srgbClr val="44546A"/>
                </a:solidFill>
                <a:latin typeface="Trebuchet MS" panose="020B0603020202020204" pitchFamily="34" charset="0"/>
              </a:rPr>
              <a:t>ULOGA PIRIDOKSINA U REDUKCIJI SIMPTOMA KOD STANJA DEFICITA VITAMINA B6 </a:t>
            </a:r>
            <a:r>
              <a:rPr lang="sr-Latn-RS" altLang="sr-Latn-RS" sz="2800" b="1" dirty="0">
                <a:solidFill>
                  <a:srgbClr val="44546A"/>
                </a:solidFill>
                <a:latin typeface="Trebuchet MS" panose="020B0603020202020204" pitchFamily="34" charset="0"/>
              </a:rPr>
              <a:t>-</a:t>
            </a:r>
            <a:br>
              <a:rPr lang="en-US" altLang="sr-Latn-RS" sz="2800" b="1" dirty="0">
                <a:solidFill>
                  <a:srgbClr val="44546A"/>
                </a:solidFill>
                <a:latin typeface="Trebuchet MS" panose="020B0603020202020204" pitchFamily="34" charset="0"/>
              </a:rPr>
            </a:br>
            <a:r>
              <a:rPr lang="en-US" altLang="sr-Latn-RS" sz="2800" b="1" dirty="0">
                <a:solidFill>
                  <a:srgbClr val="44546A"/>
                </a:solidFill>
                <a:latin typeface="Trebuchet MS" panose="020B0603020202020204" pitchFamily="34" charset="0"/>
              </a:rPr>
              <a:t>LUMBALN</a:t>
            </a:r>
            <a:r>
              <a:rPr lang="sr-Latn-RS" altLang="sr-Latn-RS" sz="2800" b="1" dirty="0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altLang="sr-Latn-RS" sz="2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SINDROM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226181-D4BF-4A90-8C48-CE57128FC846}"/>
              </a:ext>
            </a:extLst>
          </p:cNvPr>
          <p:cNvSpPr/>
          <p:nvPr/>
        </p:nvSpPr>
        <p:spPr>
          <a:xfrm>
            <a:off x="8535318" y="651163"/>
            <a:ext cx="3444227" cy="1046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4546A"/>
                </a:solidFill>
              </a:rPr>
              <a:t>Ass. </a:t>
            </a:r>
            <a:r>
              <a:rPr lang="en-US" sz="2400" dirty="0" err="1">
                <a:solidFill>
                  <a:srgbClr val="44546A"/>
                </a:solidFill>
              </a:rPr>
              <a:t>dr</a:t>
            </a:r>
            <a:r>
              <a:rPr lang="en-US" sz="2400" dirty="0">
                <a:solidFill>
                  <a:srgbClr val="44546A"/>
                </a:solidFill>
              </a:rPr>
              <a:t> Miodrag </a:t>
            </a:r>
            <a:r>
              <a:rPr lang="en-US" sz="2400" dirty="0" err="1">
                <a:solidFill>
                  <a:srgbClr val="44546A"/>
                </a:solidFill>
              </a:rPr>
              <a:t>Peulić</a:t>
            </a:r>
            <a:r>
              <a:rPr lang="en-US" sz="2400" dirty="0">
                <a:solidFill>
                  <a:srgbClr val="44546A"/>
                </a:solidFill>
              </a:rPr>
              <a:t> </a:t>
            </a:r>
            <a:endParaRPr lang="sr-Cyrl-RS" sz="2400" dirty="0">
              <a:solidFill>
                <a:srgbClr val="44546A"/>
              </a:solidFill>
            </a:endParaRPr>
          </a:p>
          <a:p>
            <a:r>
              <a:rPr lang="en-US" dirty="0" err="1">
                <a:solidFill>
                  <a:srgbClr val="44546A"/>
                </a:solidFill>
              </a:rPr>
              <a:t>Centar</a:t>
            </a:r>
            <a:r>
              <a:rPr lang="en-US" dirty="0">
                <a:solidFill>
                  <a:srgbClr val="44546A"/>
                </a:solidFill>
              </a:rPr>
              <a:t> za </a:t>
            </a:r>
            <a:r>
              <a:rPr lang="en-US" dirty="0" err="1">
                <a:solidFill>
                  <a:srgbClr val="44546A"/>
                </a:solidFill>
              </a:rPr>
              <a:t>neurohirurgiju</a:t>
            </a:r>
            <a:endParaRPr lang="sr-Cyrl-RS" dirty="0">
              <a:solidFill>
                <a:srgbClr val="44546A"/>
              </a:solidFill>
            </a:endParaRPr>
          </a:p>
          <a:p>
            <a:r>
              <a:rPr lang="en-US" dirty="0" err="1">
                <a:solidFill>
                  <a:srgbClr val="44546A"/>
                </a:solidFill>
              </a:rPr>
              <a:t>Klinički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Centar</a:t>
            </a:r>
            <a:r>
              <a:rPr lang="en-US" dirty="0">
                <a:solidFill>
                  <a:srgbClr val="44546A"/>
                </a:solidFill>
              </a:rPr>
              <a:t> Kragujevac</a:t>
            </a:r>
          </a:p>
        </p:txBody>
      </p:sp>
    </p:spTree>
    <p:extLst>
      <p:ext uri="{BB962C8B-B14F-4D97-AF65-F5344CB8AC3E}">
        <p14:creationId xmlns:p14="http://schemas.microsoft.com/office/powerpoint/2010/main" val="122103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12C06D7-370F-41FE-A9F2-B2D2FBDD96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5661" y="180109"/>
            <a:ext cx="3843375" cy="21613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Diferencijalna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dijagnoza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l</a:t>
            </a:r>
            <a:r>
              <a:rPr lang="sr-Latn-R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umbal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nog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bolnog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sindroma</a:t>
            </a:r>
            <a:endParaRPr lang="en-US" altLang="sr-Latn-R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CD22E5B-98AA-40E8-9057-D357C82BF08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205018" y="956282"/>
            <a:ext cx="5674134" cy="5175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OBOLJENJA KIČME  </a:t>
            </a:r>
            <a:r>
              <a:rPr lang="sr-Latn-R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(</a:t>
            </a:r>
            <a:r>
              <a:rPr lang="sr-Latn-R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d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iskus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hernija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spondilolisteza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spinalna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stenoza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Osteoartritis</a:t>
            </a:r>
            <a:r>
              <a:rPr lang="sr-Latn-R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)</a:t>
            </a:r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  <a:endParaRPr lang="sr-Latn-RS" altLang="sr-Latn-RS" sz="20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88925" indent="52388">
              <a:buClr>
                <a:schemeClr val="bg2"/>
              </a:buClr>
              <a:buNone/>
            </a:pPr>
            <a:endParaRPr lang="en-US" altLang="sr-Latn-RS" sz="20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REUMATOLOŠKA OBOLJENJA </a:t>
            </a:r>
            <a:r>
              <a:rPr lang="sr-Latn-R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(r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eumatoid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artritis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ankolozirajući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spondilitis</a:t>
            </a:r>
            <a:r>
              <a:rPr lang="sr-Latn-R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).</a:t>
            </a:r>
          </a:p>
          <a:p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TUMORI</a:t>
            </a:r>
            <a:endParaRPr lang="sr-Latn-RS" altLang="sr-Latn-RS" sz="20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endParaRPr lang="en-US" altLang="sr-Latn-RS" sz="20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INFEKCIJE </a:t>
            </a:r>
            <a:r>
              <a:rPr lang="sr-Latn-R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(b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akterijske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TBC</a:t>
            </a:r>
            <a:r>
              <a:rPr lang="sr-Latn-R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)</a:t>
            </a:r>
          </a:p>
          <a:p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METABOLIČKI  POREMEĆAJI</a:t>
            </a:r>
            <a:endParaRPr lang="sr-Latn-RS" altLang="sr-Latn-RS" sz="20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endParaRPr lang="en-US" altLang="sr-Latn-RS" sz="20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TRAUMA (</a:t>
            </a:r>
            <a:r>
              <a:rPr lang="en-US" altLang="sr-Latn-R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prelomi</a:t>
            </a:r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)</a:t>
            </a:r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43C86813-53ED-4E67-A7FB-C94BEA30469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03370" y="969820"/>
            <a:ext cx="5511296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OBOLJENJA BUBREGA 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(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kalkuloza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tumori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infekcije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)</a:t>
            </a:r>
            <a:endParaRPr lang="sr-Latn-R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OBOLJENJA GASTROINTESTINALNOG TRAKTA 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(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ulkus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oboljenja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žučne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kese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pankreasa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)</a:t>
            </a:r>
            <a:endParaRPr lang="sr-Latn-R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TUMORI OVARIJUMA</a:t>
            </a:r>
            <a:endParaRPr lang="sr-Latn-RS" altLang="sr-Latn-RS" sz="20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endParaRPr lang="en-US" altLang="sr-Latn-RS" sz="20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alt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ANEURIZMA AORTE</a:t>
            </a:r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C60169BF-F2CC-4309-8E28-A64BF35B52FC}"/>
              </a:ext>
            </a:extLst>
          </p:cNvPr>
          <p:cNvSpPr txBox="1">
            <a:spLocks noChangeArrowheads="1"/>
          </p:cNvSpPr>
          <p:nvPr/>
        </p:nvSpPr>
        <p:spPr>
          <a:xfrm>
            <a:off x="455661" y="180109"/>
            <a:ext cx="3843375" cy="2161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r-Latn-RS" sz="2800" b="1">
                <a:solidFill>
                  <a:srgbClr val="4472C4"/>
                </a:solidFill>
                <a:latin typeface="Trebuchet MS" panose="020B0603020202020204" pitchFamily="34" charset="0"/>
              </a:rPr>
              <a:t>Diferencijalna dijagnoza l</a:t>
            </a:r>
            <a:r>
              <a:rPr lang="sr-Latn-RS" altLang="sr-Latn-RS" sz="2800" b="1">
                <a:solidFill>
                  <a:srgbClr val="4472C4"/>
                </a:solidFill>
                <a:latin typeface="Trebuchet MS" panose="020B0603020202020204" pitchFamily="34" charset="0"/>
              </a:rPr>
              <a:t>umbal</a:t>
            </a:r>
            <a:r>
              <a:rPr lang="en-US" altLang="sr-Latn-RS" sz="2800" b="1">
                <a:solidFill>
                  <a:srgbClr val="4472C4"/>
                </a:solidFill>
                <a:latin typeface="Trebuchet MS" panose="020B0603020202020204" pitchFamily="34" charset="0"/>
              </a:rPr>
              <a:t>nog bolnog sindroma</a:t>
            </a:r>
            <a:endParaRPr lang="en-US" altLang="sr-Latn-R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FA65E555-9C67-452A-A67F-6DB5E5E6B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9495" y="526471"/>
            <a:ext cx="3758541" cy="1316183"/>
          </a:xfrm>
        </p:spPr>
        <p:txBody>
          <a:bodyPr>
            <a:normAutofit/>
          </a:bodyPr>
          <a:lstStyle/>
          <a:p>
            <a:pPr eaLnBrk="1" hangingPunct="1"/>
            <a: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Discus hernia - definicija</a:t>
            </a:r>
            <a:endParaRPr lang="en-US" altLang="en-U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0CAC1572-299C-4530-93B8-8CAA8F6388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60866" y="1629786"/>
            <a:ext cx="6931825" cy="3053050"/>
          </a:xfrm>
        </p:spPr>
        <p:txBody>
          <a:bodyPr>
            <a:noAutofit/>
          </a:bodyPr>
          <a:lstStyle/>
          <a:p>
            <a:pPr marL="234950" indent="0" eaLnBrk="1" hangingPunct="1">
              <a:buFontTx/>
              <a:buNone/>
            </a:pP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Prominiranje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nu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cleus pulposus-a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u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:</a:t>
            </a:r>
          </a:p>
          <a:p>
            <a:pPr marL="234950" indent="0" eaLnBrk="1" hangingPunct="1">
              <a:buFontTx/>
              <a:buNone/>
            </a:pPr>
            <a:endParaRPr lang="sr-Latn-RS" altLang="en-U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692150" indent="-457200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lamine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anulus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fibr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o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susa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endParaRPr lang="sr-Latn-RS" altLang="en-U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692150" indent="-457200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subligamentarni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prostor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ili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endParaRPr lang="sr-Latn-RS" altLang="en-U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692150" indent="-457200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epiduralni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prostor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endParaRPr lang="sr-Latn-RS" altLang="en-U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34950" indent="0">
              <a:buNone/>
            </a:pPr>
            <a:endParaRPr lang="sr-Latn-RS" altLang="en-U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34950" indent="0">
              <a:buNone/>
            </a:pP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patoanatomski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se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ozna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č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ava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kao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diskus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hernija</a:t>
            </a:r>
            <a:r>
              <a:rPr lang="en-US" altLang="en-US" sz="2000" b="1" i="1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utoUpdateAnimBg="0"/>
      <p:bldP spid="203779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E707A9F-B453-4711-B663-5AE342C3E5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7928" y="817418"/>
            <a:ext cx="277090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Lumbalna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diskus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hernija</a:t>
            </a:r>
            <a:endParaRPr lang="en-US" altLang="sr-Latn-R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6DA924C-D87D-4AB1-8F4D-A138B388FE6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501496" y="1006764"/>
            <a:ext cx="8690504" cy="4087811"/>
          </a:xfrm>
        </p:spPr>
        <p:txBody>
          <a:bodyPr vert="horz" lIns="91440" tIns="45720" rIns="91440" bIns="45720" rtlCol="0">
            <a:noAutofit/>
          </a:bodyPr>
          <a:lstStyle/>
          <a:p>
            <a:pPr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LOKALIZACIJA: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	</a:t>
            </a:r>
          </a:p>
          <a:p>
            <a:pPr marL="1144588" indent="-285750"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L4/L5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L5/S1 – 90%         </a:t>
            </a:r>
          </a:p>
          <a:p>
            <a:pPr marL="0" indent="0" fontAlgn="auto">
              <a:lnSpc>
                <a:spcPct val="90000"/>
              </a:lnSpc>
              <a:buClr>
                <a:srgbClr val="4472C4"/>
              </a:buClr>
              <a:buNone/>
              <a:defRPr/>
            </a:pP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		         </a:t>
            </a:r>
          </a:p>
          <a:p>
            <a:pPr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PRAVAC HERNIJACIJE:  </a:t>
            </a:r>
          </a:p>
          <a:p>
            <a:pPr marL="1144588" indent="-285750"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prednja</a:t>
            </a:r>
            <a:endParaRPr lang="en-US" sz="18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1144588" indent="-285750"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tabLst>
                <a:tab pos="1081088" algn="l"/>
              </a:tabLst>
              <a:defRPr/>
            </a:pP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zadnja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sr-Latn-R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(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najčešća</a:t>
            </a:r>
            <a:r>
              <a:rPr lang="sr-Latn-R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)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može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biti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:</a:t>
            </a:r>
          </a:p>
          <a:p>
            <a:pPr marL="1657350" indent="-285750"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tabLst>
                <a:tab pos="457200" algn="l"/>
                <a:tab pos="1204913" algn="l"/>
              </a:tabLst>
              <a:defRPr/>
            </a:pP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	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dorzolateralna</a:t>
            </a:r>
            <a:endParaRPr lang="en-US" sz="18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1657350" indent="-285750"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tabLst>
                <a:tab pos="401638" algn="l"/>
                <a:tab pos="1204913" algn="l"/>
              </a:tabLst>
              <a:defRPr/>
            </a:pP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	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dorzomedijalna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endParaRPr lang="sr-Latn-RS" sz="18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1657350" indent="-285750"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tabLst>
                <a:tab pos="401638" algn="l"/>
                <a:tab pos="1204913" algn="l"/>
              </a:tabLst>
              <a:defRPr/>
            </a:pPr>
            <a:endParaRPr lang="en-US" sz="18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tabLst>
                <a:tab pos="401638" algn="l"/>
                <a:tab pos="1204913" algn="l"/>
              </a:tabLst>
              <a:defRPr/>
            </a:pP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STEPEN HERNIJACIJE:</a:t>
            </a:r>
          </a:p>
          <a:p>
            <a:pPr marL="1144588" indent="-285750"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tabLst>
                <a:tab pos="1371600" algn="l"/>
              </a:tabLst>
              <a:defRPr/>
            </a:pPr>
            <a:r>
              <a:rPr lang="sr-Latn-R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protruzija</a:t>
            </a:r>
            <a:r>
              <a:rPr lang="sr-Latn-R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-</a:t>
            </a:r>
            <a:r>
              <a:rPr lang="sr-Latn-R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prolaps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nucleus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puplosusa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bez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pucanja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anulus fibrosus-a</a:t>
            </a:r>
          </a:p>
          <a:p>
            <a:pPr marL="1144588" indent="-285750" defTabSz="1204913"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tabLst>
                <a:tab pos="1204913" algn="l"/>
              </a:tabLst>
              <a:defRPr/>
            </a:pPr>
            <a:r>
              <a:rPr lang="sr-Latn-R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ekstruzija</a:t>
            </a:r>
            <a:r>
              <a:rPr lang="sr-Latn-R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-</a:t>
            </a:r>
            <a:r>
              <a:rPr lang="sr-Latn-R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prolaps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nucleus pulposus-a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uz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pucanje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anulus fibrosus-a</a:t>
            </a:r>
          </a:p>
          <a:p>
            <a:pPr marL="1204913" indent="-346075"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sekvestracija</a:t>
            </a:r>
            <a:r>
              <a:rPr lang="sr-Latn-R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-</a:t>
            </a:r>
            <a:r>
              <a:rPr lang="sr-Latn-R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slobodni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fragmenti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nucleus pulposus-a u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kičmenom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kanalu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 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sr-Latn-RS" sz="10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*S.Greenberg, Mark. </a:t>
            </a:r>
            <a:r>
              <a:rPr lang="sr-Latn-RS" sz="1000" i="1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Handbook of Neurosurgery, Seventh edition</a:t>
            </a:r>
            <a:r>
              <a:rPr lang="sr-Latn-RS" sz="1000" kern="150" dirty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New York: Thieme, 2010.</a:t>
            </a:r>
          </a:p>
          <a:p>
            <a:pPr fontAlgn="auto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endParaRPr lang="en-US" sz="18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8B82580-686C-4E55-8722-E13FC7FA1F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4971" y="0"/>
            <a:ext cx="3107939" cy="25106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Klinička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slika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lumbalne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br>
              <a:rPr lang="sr-Latn-R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</a:b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diskus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hernije</a:t>
            </a:r>
            <a:endParaRPr lang="en-US" altLang="sr-Latn-R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EC256876-758A-49A6-B1C2-890F6898B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976056"/>
              </p:ext>
            </p:extLst>
          </p:nvPr>
        </p:nvGraphicFramePr>
        <p:xfrm>
          <a:off x="4892460" y="1801090"/>
          <a:ext cx="6347192" cy="426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281239B8-6CEF-45F3-A48E-124D8E6F3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982" y="810490"/>
            <a:ext cx="4038600" cy="907473"/>
          </a:xfrm>
        </p:spPr>
        <p:txBody>
          <a:bodyPr>
            <a:normAutofit/>
          </a:bodyPr>
          <a:lstStyle/>
          <a:p>
            <a:pPr eaLnBrk="1" hangingPunct="1"/>
            <a: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Vertebralni i paravertebralni</a:t>
            </a:r>
            <a:r>
              <a:rPr lang="en-US" altLang="en-U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bol</a:t>
            </a:r>
            <a:endParaRPr lang="en-US" altLang="en-U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DD1F7C99-1765-417F-9DBE-DA306CFFFD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35235" y="2116282"/>
            <a:ext cx="6580909" cy="384463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Nadra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ž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aj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nocioceptivnih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nervnih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vlakana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inflamatornim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medijatorima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en-US" altLang="en-U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Distenzija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anulus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fibrosusa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pove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ć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an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pritisak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nervne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elemente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en-US" altLang="en-U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Re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f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leksni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spazam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paravertebralne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musculature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utoUpdateAnimBg="0"/>
      <p:bldP spid="20685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2E49D333-D1B0-4D84-ADD4-FB4D37888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5261" y="651163"/>
            <a:ext cx="2575358" cy="85898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Radikularni</a:t>
            </a:r>
            <a:r>
              <a:rPr lang="en-US" altLang="en-U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bol</a:t>
            </a:r>
            <a:endParaRPr lang="en-US" altLang="en-U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B7B0987A-DC72-4CCA-950A-E5A60E823F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8060" y="1413165"/>
            <a:ext cx="6288376" cy="4371109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rgbClr val="4472C4"/>
              </a:buClr>
              <a:buNone/>
            </a:pP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Prisustvo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radikularnog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lumbalnog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bola je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naj</a:t>
            </a:r>
            <a:r>
              <a:rPr lang="sr-Latn-R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č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e</a:t>
            </a:r>
            <a:r>
              <a:rPr lang="sr-Latn-R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šć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e</a:t>
            </a:r>
            <a:r>
              <a:rPr lang="sr-Latn-R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istovremeno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retko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je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prisutan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izolovan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radikul</a:t>
            </a:r>
            <a:r>
              <a:rPr lang="sr-Latn-R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a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rni</a:t>
            </a:r>
            <a:r>
              <a:rPr lang="en-US" alt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bol.</a:t>
            </a:r>
            <a:endParaRPr lang="en-US" altLang="en-US" sz="20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en-US" altLang="en-U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Iritacija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spinalnog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nerva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(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posledica</a:t>
            </a: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sr-Latn-R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š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irenja</a:t>
            </a: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zapaljenskog</a:t>
            </a: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procesa</a:t>
            </a: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iz</a:t>
            </a: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intervertebralnog</a:t>
            </a: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prostora</a:t>
            </a: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inicijalnog</a:t>
            </a: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kontakta</a:t>
            </a: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protrudiranog</a:t>
            </a: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diska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).</a:t>
            </a:r>
          </a:p>
          <a:p>
            <a:pPr eaLnBrk="1" hangingPunct="1">
              <a:lnSpc>
                <a:spcPct val="8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en-US" altLang="en-U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Kompresija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spinalnog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nerva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protrudiranim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ili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ekstrudiranim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delom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nukleusnog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materijala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utoUpdateAnimBg="0"/>
      <p:bldP spid="207875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9D68D42-A40E-4197-9DEB-94083E4040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64620" y="858982"/>
            <a:ext cx="3285066" cy="11637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Testovi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istezanja</a:t>
            </a:r>
            <a:endParaRPr lang="en-US" altLang="sr-Latn-R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5DBDB8D-30EF-4B1F-BFB0-40F68A95E0D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43246" y="858982"/>
            <a:ext cx="6384133" cy="5098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Clr>
                <a:srgbClr val="4472C4"/>
              </a:buClr>
              <a:buNone/>
            </a:pPr>
            <a:r>
              <a:rPr lang="en-US" altLang="sr-Latn-RS" sz="24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pozitivni</a:t>
            </a:r>
            <a:r>
              <a:rPr lang="en-US" altLang="sr-Latn-RS" sz="24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4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su</a:t>
            </a:r>
            <a:r>
              <a:rPr lang="en-US" altLang="sr-Latn-RS" sz="24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4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ukoliko</a:t>
            </a:r>
            <a:r>
              <a:rPr lang="en-US" altLang="sr-Latn-RS" sz="24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4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provociraju</a:t>
            </a:r>
            <a:r>
              <a:rPr lang="en-US" altLang="sr-Latn-RS" sz="24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4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bol</a:t>
            </a:r>
            <a:r>
              <a:rPr lang="en-US" altLang="sr-Latn-RS" sz="2400" b="1" dirty="0">
                <a:solidFill>
                  <a:srgbClr val="44546A"/>
                </a:solidFill>
                <a:latin typeface="Trebuchet MS" panose="020B0603020202020204" pitchFamily="34" charset="0"/>
              </a:rPr>
              <a:t> u </a:t>
            </a:r>
            <a:r>
              <a:rPr lang="en-US" altLang="sr-Latn-RS" sz="24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nozi</a:t>
            </a:r>
            <a:r>
              <a:rPr lang="en-US" altLang="sr-Latn-RS" sz="24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4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ili</a:t>
            </a:r>
            <a:r>
              <a:rPr lang="en-US" altLang="sr-Latn-RS" sz="24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4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radikularni</a:t>
            </a:r>
            <a:r>
              <a:rPr lang="en-US" altLang="sr-Latn-RS" sz="24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4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bol</a:t>
            </a:r>
            <a:endParaRPr lang="en-US" altLang="sr-Latn-RS" sz="24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en-US" altLang="sr-Latn-RS" sz="24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1371600" lvl="2" indent="-457200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Lazarevićev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(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Laseque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),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koji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se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najčešće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primenjuje</a:t>
            </a:r>
            <a:r>
              <a:rPr lang="sr-Latn-R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1371600" lvl="2" indent="-457200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Z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nak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“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tetive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luku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”</a:t>
            </a:r>
          </a:p>
          <a:p>
            <a:pPr marL="1371600" lvl="2" indent="-457200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“</a:t>
            </a:r>
            <a:r>
              <a:rPr lang="sr-Latn-RS" alt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S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edeći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korenski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test”</a:t>
            </a:r>
          </a:p>
          <a:p>
            <a:pPr marL="1371600" lvl="2" indent="-457200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K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ontralateralni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Lasequov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test (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Fajersztajn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)</a:t>
            </a:r>
          </a:p>
          <a:p>
            <a:pPr marL="1371600" lvl="2" indent="-457200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O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brnuti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test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podizanja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opružene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noge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(L4)</a:t>
            </a:r>
          </a:p>
          <a:p>
            <a:pPr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sr-Latn-RS" altLang="sr-Latn-RS" sz="24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200000"/>
              </a:lnSpc>
              <a:spcAft>
                <a:spcPts val="0"/>
              </a:spcAft>
              <a:buNone/>
            </a:pPr>
            <a:r>
              <a:rPr lang="sr-Latn-RS" sz="10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*S.Greenberg, Mark. </a:t>
            </a:r>
            <a:r>
              <a:rPr lang="sr-Latn-RS" sz="1000" i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Handbook of Neurosurgery, Seventh edition</a:t>
            </a:r>
            <a:r>
              <a:rPr lang="sr-Latn-RS" sz="10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New York: Thieme, 2010.</a:t>
            </a:r>
          </a:p>
          <a:p>
            <a:pPr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en-US" altLang="sr-Latn-RS" sz="24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9E0B3F9-80A8-484D-AC85-EF8AD8F59A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1536" y="440377"/>
            <a:ext cx="3547581" cy="13607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Dijagnostika</a:t>
            </a:r>
            <a:endParaRPr lang="en-US" altLang="sr-Latn-R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1269" name="Rectangle 3">
            <a:extLst>
              <a:ext uri="{FF2B5EF4-FFF2-40B4-BE49-F238E27FC236}">
                <a16:creationId xmlns:a16="http://schemas.microsoft.com/office/drawing/2014/main" id="{37536FFB-B4B5-4EDD-8707-4A79BF210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724528"/>
              </p:ext>
            </p:extLst>
          </p:nvPr>
        </p:nvGraphicFramePr>
        <p:xfrm>
          <a:off x="4968483" y="625908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7" name="Rectangle 3">
            <a:extLst>
              <a:ext uri="{FF2B5EF4-FFF2-40B4-BE49-F238E27FC236}">
                <a16:creationId xmlns:a16="http://schemas.microsoft.com/office/drawing/2014/main" id="{77B1C5CF-9DA8-45A9-9348-433FFDBD66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3942224"/>
              </p:ext>
            </p:extLst>
          </p:nvPr>
        </p:nvGraphicFramePr>
        <p:xfrm>
          <a:off x="4968483" y="440377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03C36B38-9556-493E-AA96-3F98A7957031}"/>
              </a:ext>
            </a:extLst>
          </p:cNvPr>
          <p:cNvSpPr txBox="1">
            <a:spLocks noChangeArrowheads="1"/>
          </p:cNvSpPr>
          <p:nvPr/>
        </p:nvSpPr>
        <p:spPr>
          <a:xfrm>
            <a:off x="361536" y="440377"/>
            <a:ext cx="3547581" cy="136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Dijagnostika</a:t>
            </a:r>
            <a:endParaRPr lang="en-US" altLang="sr-Latn-R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>
            <a:extLst>
              <a:ext uri="{FF2B5EF4-FFF2-40B4-BE49-F238E27FC236}">
                <a16:creationId xmlns:a16="http://schemas.microsoft.com/office/drawing/2014/main" id="{0B4A3C90-F3BD-46B2-A7EC-B5036EFF4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104" y="2195945"/>
            <a:ext cx="84411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indent="-3460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Oboljenja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ki</a:t>
            </a: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č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menog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stuba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predstavljaju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multidisciplinarni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problem</a:t>
            </a:r>
            <a:r>
              <a:rPr lang="sr-Cyrl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81251" name="Text Box 3">
            <a:extLst>
              <a:ext uri="{FF2B5EF4-FFF2-40B4-BE49-F238E27FC236}">
                <a16:creationId xmlns:a16="http://schemas.microsoft.com/office/drawing/2014/main" id="{BCCE7490-FDFB-4A51-B6DB-98AF3CED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050" y="3529445"/>
            <a:ext cx="78470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01638" indent="-40163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4170363" algn="l"/>
              </a:tabLst>
            </a:pP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Lumbalni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bolni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sindrom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, pored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zdravstvenog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endParaRPr lang="sr-Latn-RS" altLang="en-US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   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predstavlja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zna</a:t>
            </a: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č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ajan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socijalni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ekonomski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problem.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147F2E32-80CE-429F-A974-94CA1FD38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7905" y="4862945"/>
            <a:ext cx="86340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indent="-3460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Degenera</a:t>
            </a: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tivni proces koji zahvata intervertebralni diskus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je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osnov</a:t>
            </a: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ni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uzrok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lumbalnog bolnog sindroma</a:t>
            </a:r>
            <a:r>
              <a:rPr lang="sr-Cyrl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A6B391C-ED82-43F1-AF10-251D8CCD5717}"/>
              </a:ext>
            </a:extLst>
          </p:cNvPr>
          <p:cNvSpPr txBox="1">
            <a:spLocks noChangeArrowheads="1"/>
          </p:cNvSpPr>
          <p:nvPr/>
        </p:nvSpPr>
        <p:spPr>
          <a:xfrm>
            <a:off x="6264302" y="1139260"/>
            <a:ext cx="1147879" cy="5850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altLang="en-US" sz="3200" b="1" dirty="0">
                <a:latin typeface="Trebuchet MS" panose="020B0603020202020204" pitchFamily="34" charset="0"/>
              </a:rPr>
              <a:t>Uvod</a:t>
            </a:r>
            <a:endParaRPr lang="en-US" altLang="en-US" sz="32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utoUpdateAnimBg="0"/>
      <p:bldP spid="181251" grpId="0" autoUpdateAnimBg="0"/>
      <p:bldP spid="181252" grpId="0" autoUpdateAnimBg="0"/>
      <p:bldP spid="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9" name="Rectangle 3">
            <a:extLst>
              <a:ext uri="{FF2B5EF4-FFF2-40B4-BE49-F238E27FC236}">
                <a16:creationId xmlns:a16="http://schemas.microsoft.com/office/drawing/2014/main" id="{21B72684-6BE5-426F-AC80-67A951407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8129465"/>
              </p:ext>
            </p:extLst>
          </p:nvPr>
        </p:nvGraphicFramePr>
        <p:xfrm>
          <a:off x="4968483" y="814519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F09873B0-1435-4FF5-AA13-E32F52D9A442}"/>
              </a:ext>
            </a:extLst>
          </p:cNvPr>
          <p:cNvSpPr txBox="1">
            <a:spLocks noChangeArrowheads="1"/>
          </p:cNvSpPr>
          <p:nvPr/>
        </p:nvSpPr>
        <p:spPr>
          <a:xfrm>
            <a:off x="361536" y="440377"/>
            <a:ext cx="2825009" cy="136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Dijagnostika</a:t>
            </a:r>
            <a:endParaRPr lang="en-US" altLang="sr-Latn-R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1" name="Rectangle 3">
            <a:extLst>
              <a:ext uri="{FF2B5EF4-FFF2-40B4-BE49-F238E27FC236}">
                <a16:creationId xmlns:a16="http://schemas.microsoft.com/office/drawing/2014/main" id="{6BCCC23B-7BF2-42BF-A385-35D370680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1390309"/>
              </p:ext>
            </p:extLst>
          </p:nvPr>
        </p:nvGraphicFramePr>
        <p:xfrm>
          <a:off x="4861134" y="540327"/>
          <a:ext cx="6628804" cy="5259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2A089523-96F4-4898-BC89-E97D5BDF170C}"/>
              </a:ext>
            </a:extLst>
          </p:cNvPr>
          <p:cNvSpPr txBox="1">
            <a:spLocks noChangeArrowheads="1"/>
          </p:cNvSpPr>
          <p:nvPr/>
        </p:nvSpPr>
        <p:spPr>
          <a:xfrm>
            <a:off x="416954" y="540327"/>
            <a:ext cx="2547919" cy="145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Dijagnostika</a:t>
            </a:r>
            <a:endParaRPr lang="en-US" altLang="sr-Latn-R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4">
            <a:extLst>
              <a:ext uri="{FF2B5EF4-FFF2-40B4-BE49-F238E27FC236}">
                <a16:creationId xmlns:a16="http://schemas.microsoft.com/office/drawing/2014/main" id="{E0B11B83-AC10-4ECE-8643-94E5A21F8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3411" y="431007"/>
            <a:ext cx="3104189" cy="2048958"/>
          </a:xfrm>
        </p:spPr>
        <p:txBody>
          <a:bodyPr anchor="ctr">
            <a:normAutofit/>
          </a:bodyPr>
          <a:lstStyle/>
          <a:p>
            <a: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Terapijski pristup</a:t>
            </a:r>
            <a:endParaRPr lang="en-US" altLang="en-US" sz="2800" b="1" dirty="0">
              <a:solidFill>
                <a:srgbClr val="4472C4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72C6B3-F6DB-407B-B56C-1636060A9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573" y="1607908"/>
            <a:ext cx="6341016" cy="4603900"/>
          </a:xfrm>
        </p:spPr>
        <p:txBody>
          <a:bodyPr anchor="ctr">
            <a:normAutofit/>
          </a:bodyPr>
          <a:lstStyle/>
          <a:p>
            <a:pPr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  MEDIKAMENTOZNA TERAPIJA – </a:t>
            </a:r>
          </a:p>
          <a:p>
            <a:pPr marL="0" indent="0">
              <a:buNone/>
              <a:defRPr/>
            </a:pP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     najčeće dovodi do kupiranja tegoba</a:t>
            </a:r>
          </a:p>
          <a:p>
            <a:pPr lvl="1">
              <a:defRPr/>
            </a:pP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457200" lvl="1" indent="0">
              <a:buNone/>
              <a:defRPr/>
            </a:pP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  FIZIKALNA TERAPIJA</a:t>
            </a:r>
          </a:p>
          <a:p>
            <a:pPr marL="457200" lvl="1" indent="0">
              <a:buNone/>
              <a:defRPr/>
            </a:pP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  HIRURŠKO LEČENJE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CE066E2D-1E5D-43D8-AD75-15D21062788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125696" y="1413163"/>
            <a:ext cx="5971310" cy="45259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Font typeface="Monotype Sorts"/>
              <a:buNone/>
            </a:pPr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en-US" altLang="sr-Latn-RS" dirty="0" err="1">
                <a:solidFill>
                  <a:srgbClr val="44546A"/>
                </a:solidFill>
                <a:latin typeface="Trebuchet MS" panose="020B0603020202020204" pitchFamily="34" charset="0"/>
              </a:rPr>
              <a:t>strogo</a:t>
            </a:r>
            <a:r>
              <a:rPr lang="en-US" alt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dirty="0" err="1">
                <a:solidFill>
                  <a:srgbClr val="44546A"/>
                </a:solidFill>
                <a:latin typeface="Trebuchet MS" panose="020B0603020202020204" pitchFamily="34" charset="0"/>
              </a:rPr>
              <a:t>mirovanje</a:t>
            </a:r>
            <a:r>
              <a:rPr lang="en-US" alt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 (2 </a:t>
            </a:r>
            <a:r>
              <a:rPr lang="en-US" altLang="sr-Latn-RS" dirty="0" err="1">
                <a:solidFill>
                  <a:srgbClr val="44546A"/>
                </a:solidFill>
                <a:latin typeface="Trebuchet MS" panose="020B0603020202020204" pitchFamily="34" charset="0"/>
              </a:rPr>
              <a:t>nedelje</a:t>
            </a:r>
            <a:r>
              <a:rPr lang="en-US" alt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)</a:t>
            </a:r>
          </a:p>
          <a:p>
            <a:pPr marL="1371600" lvl="3" indent="-222250">
              <a:lnSpc>
                <a:spcPct val="150000"/>
              </a:lnSpc>
              <a:buFontTx/>
              <a:buChar char="-"/>
            </a:pPr>
            <a:r>
              <a:rPr lang="sr-Latn-R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medikamentozna terapija</a:t>
            </a:r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1606550" lvl="4" indent="-234950">
              <a:lnSpc>
                <a:spcPct val="150000"/>
              </a:lnSpc>
              <a:buFontTx/>
              <a:buChar char="-"/>
            </a:pP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epiduralna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aplikacija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steroida</a:t>
            </a:r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1828800" lvl="5" indent="-222250">
              <a:lnSpc>
                <a:spcPct val="150000"/>
              </a:lnSpc>
              <a:buFontTx/>
              <a:buChar char="-"/>
            </a:pP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nošenje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korzeta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ili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steznika</a:t>
            </a:r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1995488" lvl="6" indent="-222250">
              <a:lnSpc>
                <a:spcPct val="150000"/>
              </a:lnSpc>
              <a:buFontTx/>
              <a:buChar char="-"/>
              <a:tabLst>
                <a:tab pos="1884363" algn="l"/>
                <a:tab pos="2687638" algn="l"/>
                <a:tab pos="4114800" algn="l"/>
              </a:tabLst>
            </a:pP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pelvička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trakcija</a:t>
            </a:r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230438" lvl="7" indent="-234950">
              <a:lnSpc>
                <a:spcPct val="150000"/>
              </a:lnSpc>
              <a:buFontTx/>
              <a:buChar char="-"/>
              <a:tabLst>
                <a:tab pos="1884363" algn="l"/>
                <a:tab pos="2687638" algn="l"/>
                <a:tab pos="4114800" algn="l"/>
              </a:tabLst>
            </a:pP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druge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manipulacije</a:t>
            </a:r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452688" lvl="8" indent="-222250">
              <a:lnSpc>
                <a:spcPct val="150000"/>
              </a:lnSpc>
              <a:buFontTx/>
              <a:buChar char="-"/>
              <a:tabLst>
                <a:tab pos="1884363" algn="l"/>
                <a:tab pos="2687638" algn="l"/>
                <a:tab pos="4114800" algn="l"/>
              </a:tabLst>
            </a:pP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fizikalna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terapija</a:t>
            </a:r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632075" lvl="8" indent="0">
              <a:lnSpc>
                <a:spcPct val="150000"/>
              </a:lnSpc>
              <a:buFontTx/>
              <a:buChar char="-"/>
              <a:tabLst>
                <a:tab pos="1884363" algn="l"/>
                <a:tab pos="2687638" algn="l"/>
                <a:tab pos="2798763" algn="l"/>
                <a:tab pos="4114800" algn="l"/>
              </a:tabLst>
            </a:pP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   TENS</a:t>
            </a:r>
          </a:p>
          <a:p>
            <a:pPr>
              <a:lnSpc>
                <a:spcPct val="150000"/>
              </a:lnSpc>
              <a:buFont typeface="Monotype Sorts"/>
              <a:buNone/>
            </a:pPr>
            <a:endParaRPr lang="en-US" alt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D3A1B8-72C9-407D-8D2C-A41AE1D74D08}"/>
              </a:ext>
            </a:extLst>
          </p:cNvPr>
          <p:cNvSpPr txBox="1">
            <a:spLocks noChangeArrowheads="1"/>
          </p:cNvSpPr>
          <p:nvPr/>
        </p:nvSpPr>
        <p:spPr>
          <a:xfrm>
            <a:off x="520555" y="731836"/>
            <a:ext cx="8152390" cy="68132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altLang="en-US" sz="2800" b="1" dirty="0">
                <a:latin typeface="Trebuchet MS" panose="020B0603020202020204" pitchFamily="34" charset="0"/>
              </a:rPr>
              <a:t>Konzervativna terapija 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-</a:t>
            </a:r>
            <a:r>
              <a:rPr lang="sr-Latn-R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(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uspešna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u 90% </a:t>
            </a:r>
            <a:r>
              <a:rPr lang="en-US" altLang="sr-Latn-R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slučajeva</a:t>
            </a:r>
            <a:r>
              <a:rPr lang="en-US" alt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)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 </a:t>
            </a:r>
            <a:endParaRPr lang="en-US" altLang="en-U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4B13DA7E-EF17-4757-85DA-C4FF5E554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238" y="360219"/>
            <a:ext cx="3091102" cy="2244436"/>
          </a:xfrm>
        </p:spPr>
        <p:txBody>
          <a:bodyPr anchor="ctr">
            <a:normAutofit/>
          </a:bodyPr>
          <a:lstStyle/>
          <a:p>
            <a: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Medikamentozna terapija</a:t>
            </a:r>
            <a:br>
              <a:rPr lang="sr-Latn-RS" altLang="en-US" sz="2800" dirty="0">
                <a:solidFill>
                  <a:srgbClr val="4472C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br>
              <a:rPr lang="sr-Latn-RS" altLang="en-US" sz="2800" dirty="0">
                <a:solidFill>
                  <a:srgbClr val="4472C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4472C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kutni bolni sindrom</a:t>
            </a:r>
            <a:endParaRPr lang="en-US" altLang="en-US" sz="2800" b="1" dirty="0">
              <a:solidFill>
                <a:srgbClr val="4472C4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13B43666-E204-49C5-853A-FFBDEC20CB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0" y="983674"/>
            <a:ext cx="5511296" cy="5175624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</a:t>
            </a:r>
            <a:r>
              <a:rPr lang="sr-Latn-RS" altLang="en-U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ntiinflamatorna i analgetska </a:t>
            </a:r>
          </a:p>
          <a:p>
            <a:pPr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Kortikosterodna terapija</a:t>
            </a:r>
            <a:endParaRPr lang="sr-Latn-RS" altLang="en-US" sz="2000" dirty="0">
              <a:solidFill>
                <a:srgbClr val="44546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Vitaminska terapija od samog starta  (B1, B6 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 počenim dozama od 2x40mg 10 dana a potom 2x20 sledeća dva  do tri meseca</a:t>
            </a:r>
            <a:r>
              <a:rPr lang="en-US" alt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B12)</a:t>
            </a:r>
          </a:p>
          <a:p>
            <a:pPr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Primena lekova za obnovu nervnih ovojnica samih nervnih struktura tek nakon smirivanja akutne faze. </a:t>
            </a:r>
          </a:p>
          <a:p>
            <a:pPr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Miorelaksanti 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u visokim dozama u periodu od nekoliko nedelja</a:t>
            </a:r>
          </a:p>
          <a:p>
            <a:pPr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Preparati diazepama, 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obavezno u večernjim satima/</a:t>
            </a:r>
            <a:r>
              <a:rPr lang="sr-Latn-RS" altLang="en-U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5mg uveče</a:t>
            </a:r>
          </a:p>
          <a:p>
            <a:pPr>
              <a:lnSpc>
                <a:spcPct val="9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en-US" altLang="en-US" sz="2000" dirty="0">
              <a:solidFill>
                <a:srgbClr val="44546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1CF3-C415-44B5-9BEA-E4FE35CB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70" y="900546"/>
            <a:ext cx="3354339" cy="1731818"/>
          </a:xfrm>
        </p:spPr>
        <p:txBody>
          <a:bodyPr anchor="ctr">
            <a:normAutofit/>
          </a:bodyPr>
          <a:lstStyle/>
          <a:p>
            <a:pPr lvl="0">
              <a:spcBef>
                <a:spcPts val="1000"/>
              </a:spcBef>
            </a:pPr>
            <a: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Antiinflamatorna i analgetska terapija</a:t>
            </a:r>
            <a:b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</a:br>
            <a:endParaRPr lang="sr-Latn-RS" sz="2800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67CD3DE-DD67-4525-AB5F-77A23F5DCE43}"/>
              </a:ext>
            </a:extLst>
          </p:cNvPr>
          <p:cNvSpPr txBox="1">
            <a:spLocks/>
          </p:cNvSpPr>
          <p:nvPr/>
        </p:nvSpPr>
        <p:spPr>
          <a:xfrm>
            <a:off x="4445495" y="2236827"/>
            <a:ext cx="6026728" cy="3118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7850" indent="-342900">
              <a:lnSpc>
                <a:spcPct val="90000"/>
              </a:lnSpc>
              <a:spcBef>
                <a:spcPts val="1000"/>
              </a:spcBef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b="1" dirty="0">
                <a:solidFill>
                  <a:srgbClr val="44546A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N</a:t>
            </a: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esteroidni antiinflamatorni i antireumatski lekovi</a:t>
            </a:r>
          </a:p>
          <a:p>
            <a:pPr marL="577850" indent="-342900">
              <a:lnSpc>
                <a:spcPct val="90000"/>
              </a:lnSpc>
              <a:spcBef>
                <a:spcPts val="1000"/>
              </a:spcBef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sr-Latn-RS" altLang="en-US" sz="2000" dirty="0">
              <a:solidFill>
                <a:srgbClr val="44546A"/>
              </a:solidFill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577850" indent="-342900">
              <a:lnSpc>
                <a:spcPct val="90000"/>
              </a:lnSpc>
              <a:spcBef>
                <a:spcPts val="1000"/>
              </a:spcBef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Preporučeno je primeniti parenteralni oblik diklofenaka - na početku terapije. </a:t>
            </a:r>
          </a:p>
          <a:p>
            <a:pPr marL="577850" indent="-342900">
              <a:lnSpc>
                <a:spcPct val="90000"/>
              </a:lnSpc>
              <a:spcBef>
                <a:spcPts val="1000"/>
              </a:spcBef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sr-Latn-RS" altLang="en-US" sz="2000" dirty="0">
              <a:solidFill>
                <a:srgbClr val="44546A"/>
              </a:solidFill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623888" indent="-388938">
              <a:lnSpc>
                <a:spcPct val="90000"/>
              </a:lnSpc>
              <a:spcBef>
                <a:spcPts val="1000"/>
              </a:spcBef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Terapiju nastaviti sa oralnom formom </a:t>
            </a:r>
            <a:b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</a:b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diklofenaka u trajanju 7 do 10 dana. </a:t>
            </a:r>
            <a:b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</a:br>
            <a:endParaRPr lang="en-US" altLang="en-US" sz="2000" dirty="0">
              <a:solidFill>
                <a:srgbClr val="44546A"/>
              </a:solidFill>
              <a:latin typeface="Trebuchet MS" panose="020B06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234950">
              <a:lnSpc>
                <a:spcPct val="90000"/>
              </a:lnSpc>
              <a:spcBef>
                <a:spcPts val="1000"/>
              </a:spcBef>
              <a:buClr>
                <a:srgbClr val="4472C4"/>
              </a:buClr>
            </a:pP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Napomena: izbegavati lekove koji imaju samo analgetski efekat.</a:t>
            </a:r>
            <a:b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</a:b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79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1CF3-C415-44B5-9BEA-E4FE35CB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3035684" cy="1717964"/>
          </a:xfrm>
        </p:spPr>
        <p:txBody>
          <a:bodyPr anchor="ctr">
            <a:normAutofit/>
          </a:bodyPr>
          <a:lstStyle/>
          <a:p>
            <a:pPr lvl="0">
              <a:spcBef>
                <a:spcPts val="1000"/>
              </a:spcBef>
            </a:pPr>
            <a: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  <a:t>Kortikosterodna terapija </a:t>
            </a:r>
            <a:b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  <a:ea typeface="+mn-ea"/>
                <a:cs typeface="Times New Roman" panose="02020603050405020304" pitchFamily="18" charset="0"/>
              </a:rPr>
            </a:br>
            <a:endParaRPr lang="sr-Latn-RS" sz="2800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83BFE-A772-4499-8A21-9B6F9193C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2" y="2049565"/>
            <a:ext cx="6761020" cy="4240399"/>
          </a:xfrm>
        </p:spPr>
        <p:txBody>
          <a:bodyPr anchor="ctr">
            <a:noAutofit/>
          </a:bodyPr>
          <a:lstStyle/>
          <a:p>
            <a:pPr marL="568325" lvl="0" indent="-568325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Pokazalo se daje deksametazon efikasniji od metilprednizolona.</a:t>
            </a:r>
          </a:p>
          <a:p>
            <a:pPr marL="568325" lvl="0" indent="-568325">
              <a:lnSpc>
                <a:spcPct val="15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Neophodno je uključivanje antiulkusnih preparata.</a:t>
            </a:r>
          </a:p>
          <a:p>
            <a:pPr marL="568325" lvl="0" indent="-568325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Primenu kortikosteroida treba vremenski ograničiti do 6 dana.</a:t>
            </a:r>
          </a:p>
          <a:p>
            <a:pPr marL="568325" lvl="0" indent="-568325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alt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Depo kortikosterode ne treba davati u akutnim stadijumima.</a:t>
            </a:r>
          </a:p>
          <a:p>
            <a:pPr marL="568325" indent="-568325">
              <a:spcAft>
                <a:spcPts val="800"/>
              </a:spcAft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Poseban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oprez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primeni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kortikosteroidne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terapije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neophodan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bolesnika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boluju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osteoporoze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hipertenzije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šećerne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bolesti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gastrointestinalnih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ulceracija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68325" indent="-568325">
              <a:spcAft>
                <a:spcPts val="800"/>
              </a:spcAft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Kontraindikovana je primena deksametazona u slučaju alergije na preparat ili sistemskih infekcija.</a:t>
            </a:r>
          </a:p>
          <a:p>
            <a:pPr>
              <a:spcAft>
                <a:spcPts val="800"/>
              </a:spcAft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4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6890-0DDF-45A8-8FB5-3EAA4AF6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530224"/>
            <a:ext cx="2583873" cy="1565275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Vitaminska terapija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938B9-D491-45FD-9B9C-40B80B3D6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374" y="1782618"/>
            <a:ext cx="6083790" cy="3939309"/>
          </a:xfrm>
        </p:spPr>
        <p:txBody>
          <a:bodyPr>
            <a:noAutofit/>
          </a:bodyPr>
          <a:lstStyle/>
          <a:p>
            <a:endParaRPr lang="sr-Latn-RS" sz="18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Osam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vitamina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rastvorivih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u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vodi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poznato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je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kao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grupa</a:t>
            </a:r>
            <a:r>
              <a:rPr lang="en-US" sz="1800" b="1" dirty="0">
                <a:solidFill>
                  <a:srgbClr val="44546A"/>
                </a:solidFill>
                <a:latin typeface="Trebuchet MS" panose="020B0603020202020204" pitchFamily="34" charset="0"/>
              </a:rPr>
              <a:t> B-</a:t>
            </a:r>
            <a:r>
              <a:rPr lang="en-US" sz="18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kompleksa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: </a:t>
            </a:r>
            <a:endParaRPr lang="sr-Latn-RS" sz="18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endParaRPr lang="en-US" sz="18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512763">
              <a:tabLst>
                <a:tab pos="512763" algn="l"/>
              </a:tabLst>
            </a:pP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vitamin B1 (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tiamin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), </a:t>
            </a:r>
          </a:p>
          <a:p>
            <a:pPr marL="512763"/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vitamin B2 (riboflavin), </a:t>
            </a:r>
          </a:p>
          <a:p>
            <a:pPr marL="512763"/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viatamin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B3 (niacin), </a:t>
            </a:r>
          </a:p>
          <a:p>
            <a:pPr marL="512763"/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vitamin B6 (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piridoksin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), </a:t>
            </a:r>
          </a:p>
          <a:p>
            <a:pPr marL="512763"/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folna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kiselina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(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folna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kiselina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), </a:t>
            </a:r>
          </a:p>
          <a:p>
            <a:pPr marL="166688" indent="346075"/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vitamin B12, </a:t>
            </a:r>
          </a:p>
          <a:p>
            <a:pPr marL="166688" indent="346075"/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biotin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</a:p>
          <a:p>
            <a:pPr marL="166688" indent="346075"/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pantotenska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kiselina</a:t>
            </a:r>
            <a:r>
              <a:rPr lang="en-US" sz="1800" dirty="0">
                <a:solidFill>
                  <a:srgbClr val="44546A"/>
                </a:solidFill>
                <a:latin typeface="Trebuchet MS" panose="020B0603020202020204" pitchFamily="34" charset="0"/>
              </a:rPr>
              <a:t>. </a:t>
            </a:r>
          </a:p>
          <a:p>
            <a:endParaRPr lang="sr-Latn-RS" sz="18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018BBF-7615-4C8B-9A8C-76FD231B3F4D}"/>
              </a:ext>
            </a:extLst>
          </p:cNvPr>
          <p:cNvSpPr txBox="1">
            <a:spLocks noChangeArrowheads="1"/>
          </p:cNvSpPr>
          <p:nvPr/>
        </p:nvSpPr>
        <p:spPr>
          <a:xfrm>
            <a:off x="5189537" y="1165080"/>
            <a:ext cx="4896571" cy="6175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alt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B kompleks vitamina</a:t>
            </a:r>
          </a:p>
        </p:txBody>
      </p:sp>
    </p:spTree>
    <p:extLst>
      <p:ext uri="{BB962C8B-B14F-4D97-AF65-F5344CB8AC3E}">
        <p14:creationId xmlns:p14="http://schemas.microsoft.com/office/powerpoint/2010/main" val="143343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8E26A60-BBFD-4064-BE9C-1791B79DE232}"/>
              </a:ext>
            </a:extLst>
          </p:cNvPr>
          <p:cNvSpPr txBox="1">
            <a:spLocks noChangeArrowheads="1"/>
          </p:cNvSpPr>
          <p:nvPr/>
        </p:nvSpPr>
        <p:spPr>
          <a:xfrm>
            <a:off x="4071204" y="941910"/>
            <a:ext cx="4896571" cy="6175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Vitamin </a:t>
            </a:r>
            <a:r>
              <a:rPr lang="sr-Latn-RS" alt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B</a:t>
            </a:r>
            <a:r>
              <a:rPr lang="en-US" alt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6 </a:t>
            </a:r>
            <a:r>
              <a:rPr lang="sr-Latn-RS" altLang="en-US" sz="2400" b="1" dirty="0">
                <a:solidFill>
                  <a:srgbClr val="002060"/>
                </a:solidFill>
                <a:latin typeface="Trebuchet MS" panose="020B0603020202020204" pitchFamily="34" charset="0"/>
              </a:rPr>
              <a:t>- piridoksin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5C6E65-A1C0-49D2-9EB5-401CFF31765F}"/>
              </a:ext>
            </a:extLst>
          </p:cNvPr>
          <p:cNvSpPr/>
          <p:nvPr/>
        </p:nvSpPr>
        <p:spPr>
          <a:xfrm>
            <a:off x="3823855" y="1751356"/>
            <a:ext cx="81949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Vitamin B6 je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jedan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od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vitamina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B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koji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ima važnu ulogu u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CNS-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u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:</a:t>
            </a:r>
          </a:p>
          <a:p>
            <a:pPr marL="858838" indent="-2349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uključen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je u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proizvodnju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neurotransmitera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serotonina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, epinefrina,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norepinefrina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i GABA-e.</a:t>
            </a:r>
            <a:r>
              <a:rPr lang="sr-Latn-RS" sz="1600" baseline="30000" dirty="0">
                <a:solidFill>
                  <a:srgbClr val="44546A"/>
                </a:solidFill>
                <a:latin typeface="Trebuchet MS" panose="020B0603020202020204" pitchFamily="34" charset="0"/>
              </a:rPr>
              <a:t>*</a:t>
            </a:r>
            <a:endParaRPr lang="sr-Latn-R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858838" indent="-234950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učestvuje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u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formiranju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mijelina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</a:p>
          <a:p>
            <a:endParaRPr lang="sr-Latn-R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Druge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funkcije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piridoksina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uključuju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:</a:t>
            </a:r>
          </a:p>
          <a:p>
            <a:pPr marL="858838" indent="-234950">
              <a:buFont typeface="Arial" panose="020B0604020202020204" pitchFamily="34" charset="0"/>
              <a:buChar char="•"/>
              <a:tabLst>
                <a:tab pos="858838" algn="l"/>
              </a:tabLst>
            </a:pP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metabolizm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energije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jer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učestvuje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u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glukoneogenezi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metabolizmu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lipida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**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,</a:t>
            </a:r>
          </a:p>
          <a:p>
            <a:pPr marL="858838" indent="-234950">
              <a:buFont typeface="Arial" panose="020B0604020202020204" pitchFamily="34" charset="0"/>
              <a:buChar char="•"/>
              <a:tabLst>
                <a:tab pos="858838" algn="l"/>
              </a:tabLst>
            </a:pP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metabolizam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proteina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i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homocisteina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endParaRPr lang="sr-Latn-R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858838" indent="-234950">
              <a:buFont typeface="Arial" panose="020B0604020202020204" pitchFamily="34" charset="0"/>
              <a:buChar char="•"/>
              <a:tabLst>
                <a:tab pos="858838" algn="l"/>
              </a:tabLst>
            </a:pP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proizvodnju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hemoglobina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  <a:endParaRPr lang="en-U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>
              <a:tabLst>
                <a:tab pos="234950" algn="l"/>
                <a:tab pos="457200" algn="l"/>
              </a:tabLst>
            </a:pP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Vitamin B6 je takođe uključen u održavanj</a:t>
            </a:r>
            <a:r>
              <a:rPr lang="en-U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u </a:t>
            </a:r>
            <a:r>
              <a:rPr lang="en-US" sz="16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funkcije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:</a:t>
            </a:r>
            <a:endParaRPr lang="en-U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858838" indent="-234950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limfnih čvorova, </a:t>
            </a:r>
            <a:endParaRPr lang="en-U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858838" indent="-234950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timusa i </a:t>
            </a:r>
            <a:endParaRPr lang="en-U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858838" indent="-234950">
              <a:buFont typeface="Arial" panose="020B0604020202020204" pitchFamily="34" charset="0"/>
              <a:buChar char="•"/>
            </a:pP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slezine.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pl-PL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Vitamin B6 ima mnoge funkcije u organizmu i igra </a:t>
            </a:r>
            <a:r>
              <a:rPr lang="pl-PL" sz="1600" b="1" dirty="0">
                <a:solidFill>
                  <a:srgbClr val="44546A"/>
                </a:solidFill>
                <a:latin typeface="Trebuchet MS" panose="020B0603020202020204" pitchFamily="34" charset="0"/>
              </a:rPr>
              <a:t>ulogu u preko 100 enzimskih reakcij</a:t>
            </a:r>
            <a:r>
              <a:rPr lang="en-US" sz="1600" b="1" dirty="0">
                <a:solidFill>
                  <a:srgbClr val="44546A"/>
                </a:solidFill>
                <a:latin typeface="Trebuchet MS" panose="020B0603020202020204" pitchFamily="34" charset="0"/>
              </a:rPr>
              <a:t>a</a:t>
            </a:r>
            <a:r>
              <a:rPr lang="sr-Latn-RS" sz="1600" b="1" dirty="0">
                <a:solidFill>
                  <a:srgbClr val="44546A"/>
                </a:solidFill>
                <a:latin typeface="Trebuchet MS" panose="020B0603020202020204" pitchFamily="34" charset="0"/>
              </a:rPr>
              <a:t>***</a:t>
            </a:r>
            <a:r>
              <a:rPr lang="en-US" sz="1600" b="1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  <a:endParaRPr lang="sr-Latn-RS" sz="16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endParaRPr lang="sr-Latn-R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9218A-2ACA-498A-B031-AD30801433D7}"/>
              </a:ext>
            </a:extLst>
          </p:cNvPr>
          <p:cNvSpPr/>
          <p:nvPr/>
        </p:nvSpPr>
        <p:spPr>
          <a:xfrm>
            <a:off x="3390898" y="6235205"/>
            <a:ext cx="90608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000" dirty="0">
                <a:solidFill>
                  <a:srgbClr val="44546A"/>
                </a:solidFill>
              </a:rPr>
              <a:t>*</a:t>
            </a:r>
            <a:r>
              <a:rPr lang="en-US" sz="1000" dirty="0">
                <a:solidFill>
                  <a:srgbClr val="44546A"/>
                </a:solidFill>
              </a:rPr>
              <a:t>Laurence J. Kinsella, David E. Riley, Nutritional Deficiencies and Syndromes Associated with Alcoholism in Textbook of Clinical Neurology (Third Edition), 2007</a:t>
            </a:r>
            <a:endParaRPr lang="sr-Latn-RS" sz="1000" dirty="0">
              <a:solidFill>
                <a:srgbClr val="44546A"/>
              </a:solidFill>
            </a:endParaRPr>
          </a:p>
          <a:p>
            <a:r>
              <a:rPr lang="en-US" sz="1000" dirty="0">
                <a:solidFill>
                  <a:srgbClr val="44546A"/>
                </a:solidFill>
              </a:rPr>
              <a:t>**John W.: 19-Nutrition. Elsevier's Integrated Biochemistry 2007, Pages 169-17</a:t>
            </a:r>
            <a:endParaRPr lang="sr-Latn-RS" sz="1000" dirty="0">
              <a:solidFill>
                <a:srgbClr val="44546A"/>
              </a:solidFill>
            </a:endParaRPr>
          </a:p>
          <a:p>
            <a:r>
              <a:rPr lang="sr-Latn-RS" sz="1000" dirty="0">
                <a:solidFill>
                  <a:srgbClr val="44546A"/>
                </a:solidFill>
              </a:rPr>
              <a:t>***</a:t>
            </a:r>
            <a:r>
              <a:rPr lang="en-US" sz="1000" dirty="0">
                <a:solidFill>
                  <a:srgbClr val="44546A"/>
                </a:solidFill>
              </a:rPr>
              <a:t>https://ods.od.nih.gov/factsheets/VitaminB6-HealthProfessional/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D66FEC-0DDC-485A-9C00-4ABF659DC8B7}"/>
              </a:ext>
            </a:extLst>
          </p:cNvPr>
          <p:cNvSpPr/>
          <p:nvPr/>
        </p:nvSpPr>
        <p:spPr>
          <a:xfrm>
            <a:off x="4233490" y="635107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F8864E-FF04-41A4-BC41-0922A8F2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336260"/>
            <a:ext cx="2583873" cy="1565275"/>
          </a:xfrm>
        </p:spPr>
        <p:txBody>
          <a:bodyPr>
            <a:normAutofit/>
          </a:bodyPr>
          <a:lstStyle/>
          <a:p>
            <a:r>
              <a:rPr 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Vitaminska terapija</a:t>
            </a:r>
          </a:p>
        </p:txBody>
      </p:sp>
    </p:spTree>
    <p:extLst>
      <p:ext uri="{BB962C8B-B14F-4D97-AF65-F5344CB8AC3E}">
        <p14:creationId xmlns:p14="http://schemas.microsoft.com/office/powerpoint/2010/main" val="2172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477965-7FDD-4444-816E-C349FF469E3D}"/>
              </a:ext>
            </a:extLst>
          </p:cNvPr>
          <p:cNvSpPr/>
          <p:nvPr/>
        </p:nvSpPr>
        <p:spPr>
          <a:xfrm>
            <a:off x="4100944" y="2064328"/>
            <a:ext cx="70796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Pirido</a:t>
            </a: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k</a:t>
            </a:r>
            <a:r>
              <a:rPr lang="sr-Latn-R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sin</a:t>
            </a: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je posebno </a:t>
            </a:r>
            <a:r>
              <a:rPr lang="en-US" sz="2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važan</a:t>
            </a: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vitamin za </a:t>
            </a:r>
            <a:r>
              <a:rPr lang="en-US" sz="2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održavanje</a:t>
            </a: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zdravih</a:t>
            </a: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nervnih</a:t>
            </a: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i</a:t>
            </a: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mišićnih</a:t>
            </a:r>
            <a:r>
              <a:rPr lang="en-US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rebuchet MS" panose="020B0603020202020204" pitchFamily="34" charset="0"/>
              </a:rPr>
              <a:t>ćelija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 pitchFamily="34" charset="0"/>
              </a:rPr>
              <a:t>.</a:t>
            </a:r>
          </a:p>
          <a:p>
            <a:pPr lvl="0"/>
            <a:endParaRPr lang="en-US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0"/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Neophodan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je za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pravilnu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apsorpciju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vitamina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B12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za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proizvodnju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crvenih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krvnih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zrnaca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ćelija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imunog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sistema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</a:p>
          <a:p>
            <a:pPr lvl="0"/>
            <a:endParaRPr lang="en-U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lvl="0"/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Neophodan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je za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normalan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razvoj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funkcionisanje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mozga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</a:p>
          <a:p>
            <a:pPr lvl="0"/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  <a:p>
            <a:pPr lvl="0"/>
            <a:endParaRPr kumimoji="0" 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  <a:p>
            <a:pPr lvl="0"/>
            <a:endParaRPr lang="en-US" sz="2000" dirty="0">
              <a:latin typeface="Trebuchet MS" panose="020B0603020202020204" pitchFamily="34" charset="0"/>
            </a:endParaRPr>
          </a:p>
          <a:p>
            <a:pPr lvl="0"/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8E26A60-BBFD-4064-BE9C-1791B79DE232}"/>
              </a:ext>
            </a:extLst>
          </p:cNvPr>
          <p:cNvSpPr txBox="1">
            <a:spLocks noChangeArrowheads="1"/>
          </p:cNvSpPr>
          <p:nvPr/>
        </p:nvSpPr>
        <p:spPr>
          <a:xfrm>
            <a:off x="645247" y="761816"/>
            <a:ext cx="2555153" cy="9561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800" b="1" dirty="0">
                <a:latin typeface="Trebuchet MS" panose="020B0603020202020204" pitchFamily="34" charset="0"/>
              </a:rPr>
              <a:t>Vitamin </a:t>
            </a:r>
            <a:r>
              <a:rPr lang="sr-Latn-RS" altLang="en-US" sz="2800" b="1" dirty="0">
                <a:latin typeface="Trebuchet MS" panose="020B0603020202020204" pitchFamily="34" charset="0"/>
              </a:rPr>
              <a:t>B</a:t>
            </a:r>
            <a:r>
              <a:rPr lang="en-US" altLang="en-US" sz="2800" b="1" dirty="0">
                <a:latin typeface="Trebuchet MS" panose="020B0603020202020204" pitchFamily="34" charset="0"/>
              </a:rPr>
              <a:t>6 </a:t>
            </a:r>
            <a:r>
              <a:rPr lang="sr-Latn-RS" altLang="en-US" sz="2800" b="1" dirty="0">
                <a:latin typeface="Trebuchet MS" panose="020B0603020202020204" pitchFamily="34" charset="0"/>
              </a:rPr>
              <a:t>- piridoksin</a:t>
            </a:r>
          </a:p>
        </p:txBody>
      </p:sp>
    </p:spTree>
    <p:extLst>
      <p:ext uri="{BB962C8B-B14F-4D97-AF65-F5344CB8AC3E}">
        <p14:creationId xmlns:p14="http://schemas.microsoft.com/office/powerpoint/2010/main" val="26383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>
            <a:extLst>
              <a:ext uri="{FF2B5EF4-FFF2-40B4-BE49-F238E27FC236}">
                <a16:creationId xmlns:a16="http://schemas.microsoft.com/office/drawing/2014/main" id="{74A4CA55-3EDD-4941-BBC2-138891F7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874" y="2381017"/>
            <a:ext cx="889461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r-Latn-RS" altLang="en-US" sz="2800" dirty="0">
                <a:solidFill>
                  <a:srgbClr val="000000"/>
                </a:solidFill>
                <a:latin typeface="Trebuchet MS" panose="020B0603020202020204" pitchFamily="34" charset="0"/>
              </a:rPr>
              <a:t>     </a:t>
            </a:r>
            <a:endParaRPr lang="en-US" altLang="en-US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sr-Latn-C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P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otporn</a:t>
            </a: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a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funkcija,</a:t>
            </a:r>
            <a:endParaRPr lang="sr-Cyrl-RS" altLang="en-US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dinami</a:t>
            </a:r>
            <a:r>
              <a:rPr lang="sr-Latn-C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č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k</a:t>
            </a: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a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funkcij</a:t>
            </a: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a,</a:t>
            </a:r>
            <a:endParaRPr lang="sr-Cyrl-RS" altLang="en-US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funkcij</a:t>
            </a:r>
            <a:r>
              <a:rPr lang="sr-Latn-R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a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za</a:t>
            </a:r>
            <a:r>
              <a:rPr lang="sr-Latn-C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š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tite</a:t>
            </a:r>
            <a:r>
              <a:rPr lang="sr-Latn-C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nervnih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sr-Latn-C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i vaskularni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elemenata</a:t>
            </a:r>
            <a:r>
              <a:rPr lang="en-US" altLang="en-US" sz="2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6147" name="Text Box 12">
            <a:extLst>
              <a:ext uri="{FF2B5EF4-FFF2-40B4-BE49-F238E27FC236}">
                <a16:creationId xmlns:a16="http://schemas.microsoft.com/office/drawing/2014/main" id="{236C3CA9-EF1B-4948-8BDF-B6ADF2DB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11811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8" name="Text Box 13">
            <a:extLst>
              <a:ext uri="{FF2B5EF4-FFF2-40B4-BE49-F238E27FC236}">
                <a16:creationId xmlns:a16="http://schemas.microsoft.com/office/drawing/2014/main" id="{DC1FEB4F-897D-44F0-A70E-3DDD7ED6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143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C4574D-7DB6-40D9-92CA-798876CFC526}"/>
              </a:ext>
            </a:extLst>
          </p:cNvPr>
          <p:cNvSpPr txBox="1">
            <a:spLocks noChangeArrowheads="1"/>
          </p:cNvSpPr>
          <p:nvPr/>
        </p:nvSpPr>
        <p:spPr>
          <a:xfrm>
            <a:off x="4597833" y="940235"/>
            <a:ext cx="4638244" cy="6075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altLang="en-US" sz="3200" b="1" dirty="0">
                <a:latin typeface="Trebuchet MS" panose="020B0603020202020204" pitchFamily="34" charset="0"/>
              </a:rPr>
              <a:t>U</a:t>
            </a:r>
            <a:r>
              <a:rPr lang="en-US" altLang="en-US" sz="3200" b="1" dirty="0">
                <a:latin typeface="Trebuchet MS" panose="020B0603020202020204" pitchFamily="34" charset="0"/>
              </a:rPr>
              <a:t>l</a:t>
            </a:r>
            <a:r>
              <a:rPr lang="sr-Latn-RS" altLang="en-US" sz="3200" b="1" dirty="0">
                <a:latin typeface="Trebuchet MS" panose="020B0603020202020204" pitchFamily="34" charset="0"/>
              </a:rPr>
              <a:t>oga kičmenog stuba</a:t>
            </a:r>
            <a:endParaRPr lang="en-US" altLang="en-US" sz="32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  <p:bldP spid="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8E26A60-BBFD-4064-BE9C-1791B79DE232}"/>
              </a:ext>
            </a:extLst>
          </p:cNvPr>
          <p:cNvSpPr txBox="1">
            <a:spLocks noChangeArrowheads="1"/>
          </p:cNvSpPr>
          <p:nvPr/>
        </p:nvSpPr>
        <p:spPr>
          <a:xfrm>
            <a:off x="756083" y="572514"/>
            <a:ext cx="2388899" cy="60978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altLang="en-US" sz="2800" b="1" dirty="0">
                <a:latin typeface="Trebuchet MS" panose="020B0603020202020204" pitchFamily="34" charset="0"/>
              </a:rPr>
              <a:t>Deficit vitamina B6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889935-8702-4EB3-B77F-23F9C3F00DC7}"/>
              </a:ext>
            </a:extLst>
          </p:cNvPr>
          <p:cNvSpPr/>
          <p:nvPr/>
        </p:nvSpPr>
        <p:spPr>
          <a:xfrm>
            <a:off x="4247426" y="1421621"/>
            <a:ext cx="73903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Mnogi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lekovi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mogu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povećati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zahteve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za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piridoksin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:</a:t>
            </a:r>
          </a:p>
          <a:p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hidralazin</a:t>
            </a:r>
            <a:r>
              <a:rPr 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izoniazid</a:t>
            </a:r>
            <a:r>
              <a:rPr 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penicilamin</a:t>
            </a:r>
            <a:r>
              <a:rPr 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fenobarbital</a:t>
            </a:r>
            <a:r>
              <a:rPr 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fenitoin</a:t>
            </a:r>
            <a:r>
              <a:rPr 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oraln</a:t>
            </a:r>
            <a:r>
              <a:rPr 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kontraceptiv</a:t>
            </a:r>
            <a:r>
              <a:rPr 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CF082-9E99-485C-A44E-1C95B33EE7F0}"/>
              </a:ext>
            </a:extLst>
          </p:cNvPr>
          <p:cNvSpPr/>
          <p:nvPr/>
        </p:nvSpPr>
        <p:spPr>
          <a:xfrm>
            <a:off x="4247427" y="4420716"/>
            <a:ext cx="73903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Vitamin B6 (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piridoksin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hidrohlorid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) je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ispitivan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u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različitim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kliničkim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stanjima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uključujući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nedostatak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koji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nastaj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e: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kod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alkoholičara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epilepsije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anemije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bubrežne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insuficijencije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homocistinurije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hiperoksalurije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neuro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p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atije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depresije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trudnoće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. </a:t>
            </a: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EFF8D2-A31B-4AC2-A18F-AD33BAD489B3}"/>
              </a:ext>
            </a:extLst>
          </p:cNvPr>
          <p:cNvSpPr/>
          <p:nvPr/>
        </p:nvSpPr>
        <p:spPr>
          <a:xfrm>
            <a:off x="4247426" y="3032841"/>
            <a:ext cx="7390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Nizak status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vitamina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B6 je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opisan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kod</a:t>
            </a:r>
            <a:r>
              <a:rPr 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starijih</a:t>
            </a:r>
            <a:r>
              <a:rPr lang="en-U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ljudi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ali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ne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postoje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jasni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rgbClr val="44546A"/>
                </a:solidFill>
                <a:latin typeface="Trebuchet MS" panose="020B0603020202020204" pitchFamily="34" charset="0"/>
              </a:rPr>
              <a:t>dokazi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za 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ovakvu situaciju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68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8E26A60-BBFD-4064-BE9C-1791B79DE232}"/>
              </a:ext>
            </a:extLst>
          </p:cNvPr>
          <p:cNvSpPr txBox="1">
            <a:spLocks noChangeArrowheads="1"/>
          </p:cNvSpPr>
          <p:nvPr/>
        </p:nvSpPr>
        <p:spPr>
          <a:xfrm>
            <a:off x="894628" y="789526"/>
            <a:ext cx="3566536" cy="6175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r-Latn-RS" altLang="en-US" sz="2800" b="1" dirty="0">
                <a:latin typeface="Trebuchet MS" panose="020B0603020202020204" pitchFamily="34" charset="0"/>
              </a:rPr>
              <a:t>Farmakokinetika vitamina B6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A85047-5ADE-47A9-8752-BC449DD53B2D}"/>
              </a:ext>
            </a:extLst>
          </p:cNvPr>
          <p:cNvSpPr/>
          <p:nvPr/>
        </p:nvSpPr>
        <p:spPr>
          <a:xfrm>
            <a:off x="3962400" y="1544159"/>
            <a:ext cx="77585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Vitamin B6 se lako resorbuje iz digestivnog trakta.</a:t>
            </a:r>
          </a:p>
          <a:p>
            <a:endParaRPr lang="sr-Latn-RS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Vitamin B6 se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sastoji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od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šest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specifičnih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jedinjenja</a:t>
            </a:r>
            <a:r>
              <a:rPr 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:</a:t>
            </a:r>
          </a:p>
          <a:p>
            <a:endParaRPr lang="en-US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piridoksina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(PN),</a:t>
            </a:r>
            <a:endParaRPr lang="sr-Latn-RS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piridoksala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(PL),</a:t>
            </a:r>
            <a:endParaRPr lang="sr-Latn-RS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piridoksamina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(PM)</a:t>
            </a:r>
            <a:endParaRPr lang="sr-Latn-RS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njihovih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fosfata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(aktivnih oblika)</a:t>
            </a:r>
          </a:p>
          <a:p>
            <a:endParaRPr lang="sr-Latn-RS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piridoksal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5'-fosfat</a:t>
            </a:r>
            <a:r>
              <a:rPr 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(PLP),</a:t>
            </a:r>
            <a:endParaRPr lang="sr-Latn-RS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piridoksin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5'-fosfata (PNP) ​​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endParaRPr lang="sr-Latn-RS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piridoksamin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5 '-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fosfat</a:t>
            </a:r>
            <a:r>
              <a:rPr 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(PNP),</a:t>
            </a:r>
            <a:endParaRPr lang="sr-Latn-RS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endParaRPr lang="sr-Latn-RS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čija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poslednja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grupa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sr-Latn-RS" dirty="0">
                <a:solidFill>
                  <a:srgbClr val="44546A"/>
                </a:solidFill>
                <a:latin typeface="Trebuchet MS" panose="020B0603020202020204" pitchFamily="34" charset="0"/>
              </a:rPr>
              <a:t>čini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najaktivnije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komponente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u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brojnim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reakcijama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koje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uključuju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metabolizam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aminokiselina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proteina</a:t>
            </a:r>
            <a:r>
              <a:rPr lang="en-US" dirty="0">
                <a:solidFill>
                  <a:srgbClr val="44546A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3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7A7F0C-7AE7-4E2D-A822-4C8958E4F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9" t="34127" r="26667" b="19947"/>
          <a:stretch/>
        </p:blipFill>
        <p:spPr>
          <a:xfrm>
            <a:off x="3963389" y="401782"/>
            <a:ext cx="7010400" cy="36568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8F7C51-9FDB-427D-851C-8488D324880E}"/>
              </a:ext>
            </a:extLst>
          </p:cNvPr>
          <p:cNvSpPr/>
          <p:nvPr/>
        </p:nvSpPr>
        <p:spPr>
          <a:xfrm>
            <a:off x="4240478" y="4605370"/>
            <a:ext cx="70104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>
                <a:solidFill>
                  <a:srgbClr val="44546A"/>
                </a:solidFill>
              </a:rPr>
              <a:t>U zaključku</a:t>
            </a:r>
            <a:r>
              <a:rPr lang="en-US" dirty="0">
                <a:solidFill>
                  <a:srgbClr val="44546A"/>
                </a:solidFill>
              </a:rPr>
              <a:t>, </a:t>
            </a:r>
            <a:r>
              <a:rPr lang="en-US" dirty="0" err="1">
                <a:solidFill>
                  <a:srgbClr val="44546A"/>
                </a:solidFill>
              </a:rPr>
              <a:t>ovo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istraživanje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pokazuje</a:t>
            </a:r>
            <a:r>
              <a:rPr lang="en-US" dirty="0">
                <a:solidFill>
                  <a:srgbClr val="44546A"/>
                </a:solidFill>
              </a:rPr>
              <a:t> da </a:t>
            </a:r>
            <a:r>
              <a:rPr lang="sr-Latn-RS" dirty="0">
                <a:solidFill>
                  <a:srgbClr val="44546A"/>
                </a:solidFill>
              </a:rPr>
              <a:t>je </a:t>
            </a:r>
            <a:r>
              <a:rPr lang="en-US" b="1" dirty="0" err="1">
                <a:solidFill>
                  <a:srgbClr val="44546A"/>
                </a:solidFill>
              </a:rPr>
              <a:t>neuropatija</a:t>
            </a:r>
            <a:r>
              <a:rPr lang="en-US" b="1" dirty="0">
                <a:solidFill>
                  <a:srgbClr val="44546A"/>
                </a:solidFill>
              </a:rPr>
              <a:t> </a:t>
            </a:r>
            <a:r>
              <a:rPr lang="en-US" b="1" dirty="0" err="1">
                <a:solidFill>
                  <a:srgbClr val="44546A"/>
                </a:solidFill>
              </a:rPr>
              <a:t>koja</a:t>
            </a:r>
            <a:r>
              <a:rPr lang="en-US" b="1" dirty="0">
                <a:solidFill>
                  <a:srgbClr val="44546A"/>
                </a:solidFill>
              </a:rPr>
              <a:t> je </a:t>
            </a:r>
            <a:r>
              <a:rPr lang="en-US" b="1" dirty="0" err="1">
                <a:solidFill>
                  <a:srgbClr val="44546A"/>
                </a:solidFill>
              </a:rPr>
              <a:t>primećena</a:t>
            </a:r>
            <a:r>
              <a:rPr lang="en-US" b="1" dirty="0">
                <a:solidFill>
                  <a:srgbClr val="44546A"/>
                </a:solidFill>
              </a:rPr>
              <a:t> </a:t>
            </a:r>
            <a:r>
              <a:rPr lang="en-US" b="1" dirty="0" err="1">
                <a:solidFill>
                  <a:srgbClr val="44546A"/>
                </a:solidFill>
              </a:rPr>
              <a:t>nakon</a:t>
            </a:r>
            <a:r>
              <a:rPr lang="en-US" b="1" dirty="0">
                <a:solidFill>
                  <a:srgbClr val="44546A"/>
                </a:solidFill>
              </a:rPr>
              <a:t> </a:t>
            </a:r>
            <a:r>
              <a:rPr lang="en-US" b="1" dirty="0" err="1">
                <a:solidFill>
                  <a:srgbClr val="44546A"/>
                </a:solidFill>
              </a:rPr>
              <a:t>uzimanja</a:t>
            </a:r>
            <a:r>
              <a:rPr lang="en-US" b="1" dirty="0">
                <a:solidFill>
                  <a:srgbClr val="44546A"/>
                </a:solidFill>
              </a:rPr>
              <a:t> </a:t>
            </a:r>
            <a:r>
              <a:rPr lang="en-US" b="1" dirty="0" err="1">
                <a:solidFill>
                  <a:srgbClr val="44546A"/>
                </a:solidFill>
              </a:rPr>
              <a:t>relativno</a:t>
            </a:r>
            <a:r>
              <a:rPr lang="en-US" b="1" dirty="0">
                <a:solidFill>
                  <a:srgbClr val="44546A"/>
                </a:solidFill>
              </a:rPr>
              <a:t> </a:t>
            </a:r>
            <a:r>
              <a:rPr lang="en-US" b="1" dirty="0" err="1">
                <a:solidFill>
                  <a:srgbClr val="44546A"/>
                </a:solidFill>
              </a:rPr>
              <a:t>visoke</a:t>
            </a:r>
            <a:r>
              <a:rPr lang="en-US" b="1" dirty="0">
                <a:solidFill>
                  <a:srgbClr val="44546A"/>
                </a:solidFill>
              </a:rPr>
              <a:t> doze </a:t>
            </a:r>
            <a:r>
              <a:rPr lang="sr-Latn-RS" b="1" dirty="0">
                <a:solidFill>
                  <a:srgbClr val="44546A"/>
                </a:solidFill>
              </a:rPr>
              <a:t>suplemenata </a:t>
            </a:r>
            <a:r>
              <a:rPr lang="en-US" b="1" dirty="0" err="1">
                <a:solidFill>
                  <a:srgbClr val="44546A"/>
                </a:solidFill>
              </a:rPr>
              <a:t>vitamina</a:t>
            </a:r>
            <a:r>
              <a:rPr lang="en-US" b="1" dirty="0">
                <a:solidFill>
                  <a:srgbClr val="44546A"/>
                </a:solidFill>
              </a:rPr>
              <a:t> B6</a:t>
            </a:r>
            <a:r>
              <a:rPr lang="sr-Latn-RS" b="1" dirty="0">
                <a:solidFill>
                  <a:srgbClr val="44546A"/>
                </a:solidFill>
              </a:rPr>
              <a:t> uzrokovana </a:t>
            </a:r>
            <a:r>
              <a:rPr lang="en-US" b="1" dirty="0" err="1">
                <a:solidFill>
                  <a:srgbClr val="44546A"/>
                </a:solidFill>
              </a:rPr>
              <a:t>piridoksin</a:t>
            </a:r>
            <a:r>
              <a:rPr lang="sr-Latn-RS" b="1" dirty="0">
                <a:solidFill>
                  <a:srgbClr val="44546A"/>
                </a:solidFill>
              </a:rPr>
              <a:t>om</a:t>
            </a:r>
            <a:r>
              <a:rPr lang="en-US" b="1" dirty="0">
                <a:solidFill>
                  <a:srgbClr val="44546A"/>
                </a:solidFill>
              </a:rPr>
              <a:t>.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Neaktivni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oblik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piridoksina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konkurentno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inhibira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aktivni</a:t>
            </a:r>
            <a:r>
              <a:rPr lang="en-US" dirty="0">
                <a:solidFill>
                  <a:srgbClr val="44546A"/>
                </a:solidFill>
              </a:rPr>
              <a:t> piridoksal-5'-fosfat. </a:t>
            </a:r>
            <a:r>
              <a:rPr lang="en-US" dirty="0" err="1">
                <a:solidFill>
                  <a:srgbClr val="44546A"/>
                </a:solidFill>
              </a:rPr>
              <a:t>Shodno</a:t>
            </a:r>
            <a:r>
              <a:rPr lang="en-US" dirty="0">
                <a:solidFill>
                  <a:srgbClr val="44546A"/>
                </a:solidFill>
              </a:rPr>
              <a:t> tome, </a:t>
            </a:r>
            <a:r>
              <a:rPr lang="en-US" dirty="0" err="1">
                <a:solidFill>
                  <a:srgbClr val="44546A"/>
                </a:solidFill>
              </a:rPr>
              <a:t>simptomi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suplementacije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vitamina</a:t>
            </a:r>
            <a:r>
              <a:rPr lang="en-US" dirty="0">
                <a:solidFill>
                  <a:srgbClr val="44546A"/>
                </a:solidFill>
              </a:rPr>
              <a:t> B6 </a:t>
            </a:r>
            <a:r>
              <a:rPr lang="en-US" dirty="0" err="1">
                <a:solidFill>
                  <a:srgbClr val="44546A"/>
                </a:solidFill>
              </a:rPr>
              <a:t>slični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su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simptomima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nedostatka</a:t>
            </a:r>
            <a:r>
              <a:rPr lang="en-US" dirty="0">
                <a:solidFill>
                  <a:srgbClr val="44546A"/>
                </a:solidFill>
              </a:rPr>
              <a:t> </a:t>
            </a:r>
            <a:r>
              <a:rPr lang="en-US" dirty="0" err="1">
                <a:solidFill>
                  <a:srgbClr val="44546A"/>
                </a:solidFill>
              </a:rPr>
              <a:t>vitamina</a:t>
            </a:r>
            <a:r>
              <a:rPr lang="en-US" dirty="0">
                <a:solidFill>
                  <a:srgbClr val="44546A"/>
                </a:solidFill>
              </a:rPr>
              <a:t> B6</a:t>
            </a:r>
          </a:p>
        </p:txBody>
      </p:sp>
    </p:spTree>
    <p:extLst>
      <p:ext uri="{BB962C8B-B14F-4D97-AF65-F5344CB8AC3E}">
        <p14:creationId xmlns:p14="http://schemas.microsoft.com/office/powerpoint/2010/main" val="4239349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74CFC9-5F5F-4FA5-8CB4-F7009334A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17" y="632431"/>
            <a:ext cx="5959702" cy="55931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FA3E26-98EA-4B48-AC4B-DA0D61B90486}"/>
              </a:ext>
            </a:extLst>
          </p:cNvPr>
          <p:cNvSpPr/>
          <p:nvPr/>
        </p:nvSpPr>
        <p:spPr>
          <a:xfrm>
            <a:off x="160449" y="632431"/>
            <a:ext cx="39820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S</a:t>
            </a:r>
            <a:r>
              <a:rPr lang="sr-Latn-RS" dirty="0">
                <a:solidFill>
                  <a:srgbClr val="4472C4"/>
                </a:solidFill>
                <a:latin typeface="Trebuchet MS" panose="020B0603020202020204" pitchFamily="34" charset="0"/>
              </a:rPr>
              <a:t>tručno mišljenje naučnog odora za hranu</a:t>
            </a:r>
          </a:p>
          <a:p>
            <a:pPr algn="ctr"/>
            <a:r>
              <a:rPr lang="sr-Latn-RS" dirty="0">
                <a:solidFill>
                  <a:srgbClr val="4472C4"/>
                </a:solidFill>
                <a:latin typeface="Trebuchet MS" panose="020B0603020202020204" pitchFamily="34" charset="0"/>
              </a:rPr>
              <a:t>Evropske komisije (naučnog tela pri EU),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sr-Latn-RS" dirty="0">
                <a:solidFill>
                  <a:srgbClr val="4472C4"/>
                </a:solidFill>
                <a:latin typeface="Trebuchet MS" panose="020B0603020202020204" pitchFamily="34" charset="0"/>
              </a:rPr>
              <a:t>a na osnovu prezentovanih dokaza kroz analizu ogromnog broja studija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.</a:t>
            </a:r>
            <a:r>
              <a:rPr lang="sr-Latn-R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16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215A60-59FD-4C8F-9EB1-C1B0B42088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2" t="26307" r="39552" b="10777"/>
          <a:stretch/>
        </p:blipFill>
        <p:spPr>
          <a:xfrm>
            <a:off x="4774995" y="1783336"/>
            <a:ext cx="5075588" cy="46265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E128D8-B309-44AC-A600-A29EEF7907B5}"/>
              </a:ext>
            </a:extLst>
          </p:cNvPr>
          <p:cNvSpPr/>
          <p:nvPr/>
        </p:nvSpPr>
        <p:spPr>
          <a:xfrm>
            <a:off x="4523974" y="555039"/>
            <a:ext cx="50755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Opinion</a:t>
            </a:r>
            <a:r>
              <a:rPr lang="sr-Latn-RS" b="1" dirty="0"/>
              <a:t> </a:t>
            </a:r>
            <a:r>
              <a:rPr lang="en-US" b="1" dirty="0"/>
              <a:t>of the Scientific Committee on Food</a:t>
            </a:r>
          </a:p>
          <a:p>
            <a:pPr algn="ctr"/>
            <a:r>
              <a:rPr lang="en-US" b="1" dirty="0"/>
              <a:t>On</a:t>
            </a:r>
            <a:r>
              <a:rPr lang="sr-Latn-RS" b="1" dirty="0"/>
              <a:t> </a:t>
            </a:r>
            <a:r>
              <a:rPr lang="en-US" b="1" dirty="0"/>
              <a:t>the Tolerable Upper Intake Level of Vitamin B6</a:t>
            </a:r>
          </a:p>
          <a:p>
            <a:pPr algn="ctr"/>
            <a:r>
              <a:rPr lang="en-US" b="1" dirty="0"/>
              <a:t>(expressed on 19 October 2000)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F764D3-BE4B-4A05-B18A-BC849F78107E}"/>
              </a:ext>
            </a:extLst>
          </p:cNvPr>
          <p:cNvSpPr/>
          <p:nvPr/>
        </p:nvSpPr>
        <p:spPr>
          <a:xfrm>
            <a:off x="4840311" y="2124694"/>
            <a:ext cx="664029" cy="4285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715150-2EB3-4C18-A851-E77E8C652109}"/>
              </a:ext>
            </a:extLst>
          </p:cNvPr>
          <p:cNvSpPr txBox="1"/>
          <p:nvPr/>
        </p:nvSpPr>
        <p:spPr>
          <a:xfrm>
            <a:off x="3894220" y="3365666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Do</a:t>
            </a:r>
            <a:r>
              <a:rPr lang="sr-Latn-RS" b="1" dirty="0">
                <a:solidFill>
                  <a:srgbClr val="FF0000"/>
                </a:solidFill>
              </a:rPr>
              <a:t>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≥100mg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8CD22-8A3C-413C-B17F-33AD565CA6C5}"/>
              </a:ext>
            </a:extLst>
          </p:cNvPr>
          <p:cNvSpPr/>
          <p:nvPr/>
        </p:nvSpPr>
        <p:spPr>
          <a:xfrm>
            <a:off x="177731" y="416493"/>
            <a:ext cx="39820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Može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se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zaključiti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da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doza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od 40mg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piridoksina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dnevno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(2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tablete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od 20mg)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ispoljava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samo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pozitivne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efekte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terapije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, bez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rizika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od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neuroloških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smetnji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koje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se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javlaju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u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višim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dozama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,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posebno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u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onim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od 100mg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i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više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rgbClr val="4472C4"/>
                </a:solidFill>
                <a:latin typeface="Trebuchet MS" panose="020B0603020202020204" pitchFamily="34" charset="0"/>
              </a:rPr>
              <a:t>dnevno</a:t>
            </a:r>
            <a:r>
              <a:rPr lang="en-US" dirty="0">
                <a:solidFill>
                  <a:srgbClr val="4472C4"/>
                </a:solidFill>
                <a:latin typeface="Trebuchet MS" panose="020B0603020202020204" pitchFamily="34" charset="0"/>
              </a:rPr>
              <a:t>. </a:t>
            </a:r>
            <a:endParaRPr lang="sr-Latn-RS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7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E9DBAF7F-3053-4607-90DF-EE863179A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536" y="563327"/>
            <a:ext cx="3254501" cy="1958201"/>
          </a:xfrm>
        </p:spPr>
        <p:txBody>
          <a:bodyPr anchor="ctr">
            <a:normAutofit/>
          </a:bodyPr>
          <a:lstStyle/>
          <a:p>
            <a: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Hronični ili recidivani bolni sindrom</a:t>
            </a:r>
            <a:endParaRPr lang="en-US" altLang="en-US" sz="2800" b="1" dirty="0">
              <a:solidFill>
                <a:srgbClr val="4472C4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613" name="Content Placeholder 2">
            <a:extLst>
              <a:ext uri="{FF2B5EF4-FFF2-40B4-BE49-F238E27FC236}">
                <a16:creationId xmlns:a16="http://schemas.microsoft.com/office/drawing/2014/main" id="{06794F6D-1D85-4463-A06B-B9EB5DFD6D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847497"/>
              </p:ext>
            </p:extLst>
          </p:nvPr>
        </p:nvGraphicFramePr>
        <p:xfrm>
          <a:off x="4445498" y="784009"/>
          <a:ext cx="6541158" cy="528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824DC107-2E2E-4320-A660-5C0C85418B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057538"/>
              </p:ext>
            </p:extLst>
          </p:nvPr>
        </p:nvGraphicFramePr>
        <p:xfrm>
          <a:off x="3588327" y="1011381"/>
          <a:ext cx="7943175" cy="532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>
            <a:extLst>
              <a:ext uri="{FF2B5EF4-FFF2-40B4-BE49-F238E27FC236}">
                <a16:creationId xmlns:a16="http://schemas.microsoft.com/office/drawing/2014/main" id="{EBBF5BFB-3520-4B63-8EE6-8D54B77F4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91" y="1250975"/>
            <a:ext cx="6032038" cy="3880773"/>
          </a:xfrm>
        </p:spPr>
        <p:txBody>
          <a:bodyPr>
            <a:normAutofit/>
          </a:bodyPr>
          <a:lstStyle/>
          <a:p>
            <a:pPr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457200" indent="-457200"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Siguran terapijski okvir se kreće izmedju 40 do 80 mg dnevno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.</a:t>
            </a: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457200" indent="-457200"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Preparati koji imaju veću koncentraciju 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B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6 vitamina mogu dovesti do toksičnih efekata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.</a:t>
            </a: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457200" indent="-457200"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  <a:cs typeface="Times New Roman" pitchFamily="18" charset="0"/>
            </a:endParaRPr>
          </a:p>
          <a:p>
            <a:pPr marL="457200" indent="-457200">
              <a:buClr>
                <a:srgbClr val="4472C4"/>
              </a:buClr>
              <a:buFont typeface="Wingdings 3" panose="05040102010807070707" pitchFamily="18" charset="2"/>
              <a:buChar char="u"/>
              <a:defRPr/>
            </a:pP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Dugovremena primena b6 u dozi od 40mg u toku dana ispoljava pozitivne efekte terapije, bez rizika od neuroloških smetnji</a:t>
            </a:r>
            <a:r>
              <a:rPr lang="en-U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D7A0A9-6A6D-4D1D-9EA5-9D747B32015B}"/>
              </a:ext>
            </a:extLst>
          </p:cNvPr>
          <p:cNvSpPr/>
          <p:nvPr/>
        </p:nvSpPr>
        <p:spPr>
          <a:xfrm>
            <a:off x="609097" y="558478"/>
            <a:ext cx="2840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>
                <a:solidFill>
                  <a:srgbClr val="4472C4"/>
                </a:solidFill>
                <a:latin typeface="Trebuchet MS" panose="020B0603020202020204" pitchFamily="34" charset="0"/>
                <a:cs typeface="Times New Roman" pitchFamily="18" charset="0"/>
              </a:rPr>
              <a:t>Primena piridoksina-</a:t>
            </a:r>
            <a:r>
              <a:rPr lang="en-US" sz="2800" b="1" dirty="0" err="1">
                <a:solidFill>
                  <a:srgbClr val="4472C4"/>
                </a:solidFill>
                <a:latin typeface="Trebuchet MS" panose="020B0603020202020204" pitchFamily="34" charset="0"/>
                <a:cs typeface="Times New Roman" pitchFamily="18" charset="0"/>
              </a:rPr>
              <a:t>vitamina</a:t>
            </a:r>
            <a:r>
              <a:rPr lang="en-US" sz="2800" b="1" dirty="0">
                <a:solidFill>
                  <a:srgbClr val="4472C4"/>
                </a:solidFill>
                <a:latin typeface="Trebuchet MS" panose="020B0603020202020204" pitchFamily="34" charset="0"/>
                <a:cs typeface="Times New Roman" pitchFamily="18" charset="0"/>
              </a:rPr>
              <a:t> B</a:t>
            </a:r>
            <a:r>
              <a:rPr lang="sr-Latn-RS" sz="2800" b="1" dirty="0">
                <a:solidFill>
                  <a:srgbClr val="4472C4"/>
                </a:solidFill>
                <a:latin typeface="Trebuchet MS" panose="020B0603020202020204" pitchFamily="34" charset="0"/>
                <a:cs typeface="Times New Roman" pitchFamily="18" charset="0"/>
              </a:rPr>
              <a:t>6</a:t>
            </a:r>
            <a:endParaRPr lang="en-US" sz="2800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23935-4002-4559-BC9F-4D34C01E8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963" y="1960418"/>
            <a:ext cx="8423563" cy="4163291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kern="1200" dirty="0" err="1">
                <a:solidFill>
                  <a:srgbClr val="44546A"/>
                </a:solidFill>
                <a:latin typeface="Calibri" panose="020F0502020204030204"/>
              </a:rPr>
              <a:t>Diclofenac</a:t>
            </a:r>
            <a:r>
              <a:rPr lang="en-US" sz="1800" b="1" kern="1200" dirty="0">
                <a:solidFill>
                  <a:srgbClr val="44546A"/>
                </a:solidFill>
                <a:latin typeface="Calibri" panose="020F0502020204030204"/>
              </a:rPr>
              <a:t> plus B vitamins versus </a:t>
            </a:r>
            <a:r>
              <a:rPr lang="en-US" sz="1800" b="1" kern="1200" dirty="0" err="1">
                <a:solidFill>
                  <a:srgbClr val="44546A"/>
                </a:solidFill>
                <a:latin typeface="Calibri" panose="020F0502020204030204"/>
              </a:rPr>
              <a:t>diclofenac</a:t>
            </a:r>
            <a:r>
              <a:rPr lang="en-US" sz="1800" b="1" kern="12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b="1" kern="1200" dirty="0" err="1">
                <a:solidFill>
                  <a:srgbClr val="44546A"/>
                </a:solidFill>
                <a:latin typeface="Calibri" panose="020F0502020204030204"/>
              </a:rPr>
              <a:t>monotherapy</a:t>
            </a:r>
            <a:r>
              <a:rPr lang="en-US" sz="1800" b="1" kern="1200" dirty="0">
                <a:solidFill>
                  <a:srgbClr val="44546A"/>
                </a:solidFill>
                <a:latin typeface="Calibri" panose="020F0502020204030204"/>
              </a:rPr>
              <a:t> in</a:t>
            </a:r>
            <a:r>
              <a:rPr lang="sr-Latn-RS" sz="1800" b="1" kern="12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b="1" kern="1200" dirty="0">
                <a:solidFill>
                  <a:srgbClr val="44546A"/>
                </a:solidFill>
                <a:latin typeface="Calibri" panose="020F0502020204030204"/>
              </a:rPr>
              <a:t>lumbago: </a:t>
            </a:r>
            <a:endParaRPr lang="sr-Latn-RS" sz="1800" b="1" kern="1200" dirty="0">
              <a:solidFill>
                <a:srgbClr val="44546A"/>
              </a:solidFill>
              <a:latin typeface="Calibri" panose="020F050202020403020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b="1" kern="1200" dirty="0">
                <a:solidFill>
                  <a:srgbClr val="44546A"/>
                </a:solidFill>
                <a:latin typeface="Calibri" panose="020F0502020204030204"/>
              </a:rPr>
              <a:t>the DOLOR study.</a:t>
            </a:r>
            <a:endParaRPr lang="sr-Latn-RS" sz="1800" b="1" kern="1200" dirty="0">
              <a:solidFill>
                <a:srgbClr val="44546A"/>
              </a:solidFill>
              <a:latin typeface="Calibri" panose="020F050202020403020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r-Latn-RS" sz="1800" b="1" kern="1200" dirty="0">
              <a:solidFill>
                <a:srgbClr val="44546A"/>
              </a:solidFill>
              <a:latin typeface="Calibri" panose="020F050202020403020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i="1" kern="1200" dirty="0" err="1">
                <a:solidFill>
                  <a:srgbClr val="44546A"/>
                </a:solidFill>
                <a:latin typeface="Calibri" panose="020F0502020204030204"/>
              </a:rPr>
              <a:t>Mibielli</a:t>
            </a:r>
            <a:r>
              <a:rPr lang="en-US" sz="1800" i="1" kern="1200" dirty="0">
                <a:solidFill>
                  <a:srgbClr val="44546A"/>
                </a:solidFill>
                <a:latin typeface="Calibri" panose="020F0502020204030204"/>
              </a:rPr>
              <a:t> MA , Geller M, Cohen JC, Goldberg SG, Cohen MT, </a:t>
            </a:r>
            <a:r>
              <a:rPr lang="en-US" sz="1800" i="1" kern="1200" dirty="0" err="1">
                <a:solidFill>
                  <a:srgbClr val="44546A"/>
                </a:solidFill>
                <a:latin typeface="Calibri" panose="020F0502020204030204"/>
              </a:rPr>
              <a:t>Nunes</a:t>
            </a:r>
            <a:r>
              <a:rPr lang="en-US" sz="1800" i="1" kern="1200" dirty="0">
                <a:solidFill>
                  <a:srgbClr val="44546A"/>
                </a:solidFill>
                <a:latin typeface="Calibri" panose="020F0502020204030204"/>
              </a:rPr>
              <a:t> CP, Oliveira LB, da Fonseca AS.</a:t>
            </a:r>
            <a:endParaRPr lang="sr-Latn-RS" sz="1800" i="1" kern="1200" dirty="0">
              <a:solidFill>
                <a:srgbClr val="44546A"/>
              </a:solidFill>
              <a:latin typeface="Calibri" panose="020F050202020403020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r-Latn-RS" sz="1800" i="1" kern="1200" dirty="0">
              <a:solidFill>
                <a:srgbClr val="44546A"/>
              </a:solidFill>
              <a:latin typeface="Calibri" panose="020F050202020403020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r-Latn-RS" sz="1800" b="1" kern="1200" dirty="0">
                <a:solidFill>
                  <a:srgbClr val="44546A"/>
                </a:solidFill>
                <a:latin typeface="Calibri" panose="020F0502020204030204"/>
              </a:rPr>
              <a:t>Randomizirana, duplo slepa kontrolisana klinička studija sa paralelnim grupama  (372 subjekta).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r-Latn-RS" sz="1800" b="1" kern="1200" dirty="0">
              <a:solidFill>
                <a:srgbClr val="44546A"/>
              </a:solidFill>
              <a:latin typeface="Calibri" panose="020F0502020204030204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r-Latn-RS" sz="1800" b="1" kern="1200" dirty="0">
                <a:solidFill>
                  <a:srgbClr val="44546A"/>
                </a:solidFill>
                <a:latin typeface="Calibri" panose="020F0502020204030204"/>
              </a:rPr>
              <a:t>E</a:t>
            </a:r>
            <a:r>
              <a:rPr lang="sr-Latn-RS" sz="1800" b="1" dirty="0">
                <a:solidFill>
                  <a:srgbClr val="44546A"/>
                </a:solidFill>
                <a:latin typeface="Calibri" panose="020F0502020204030204"/>
              </a:rPr>
              <a:t>valuirano je dejstvo kombinacije diklofenaka </a:t>
            </a:r>
            <a:r>
              <a:rPr lang="sr-Latn-RS" sz="1800" b="1" kern="1200" dirty="0">
                <a:solidFill>
                  <a:srgbClr val="44546A"/>
                </a:solidFill>
                <a:latin typeface="Calibri" panose="020F0502020204030204"/>
              </a:rPr>
              <a:t>(50 mg) i vitamina B1 (tiamin mononitrat, 50 mg), B6 (piridoksin hidrohlorid, 50 mg) and B12 (ciankobalamin, 1 mg) vs </a:t>
            </a:r>
            <a:r>
              <a:rPr lang="sr-Latn-RS" sz="1800" b="1" dirty="0">
                <a:solidFill>
                  <a:srgbClr val="44546A"/>
                </a:solidFill>
                <a:latin typeface="Calibri"/>
              </a:rPr>
              <a:t>diklofenak</a:t>
            </a:r>
            <a:r>
              <a:rPr lang="sr-Latn-RS" sz="1800" b="1" kern="1200" dirty="0">
                <a:solidFill>
                  <a:srgbClr val="44546A"/>
                </a:solidFill>
                <a:latin typeface="Calibri"/>
              </a:rPr>
              <a:t> (50 mg) monoterapija.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sr-Latn-RS" sz="1800" b="1" kern="1200" dirty="0">
              <a:solidFill>
                <a:srgbClr val="44546A"/>
              </a:solidFill>
              <a:latin typeface="Calibri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sr-Latn-RS" sz="1800" dirty="0">
                <a:solidFill>
                  <a:srgbClr val="44546A"/>
                </a:solidFill>
                <a:latin typeface="Calibri" panose="020F0502020204030204"/>
              </a:rPr>
              <a:t>ZAKLJUČAK</a:t>
            </a:r>
            <a:r>
              <a:rPr lang="en-US" sz="1800" kern="1200" dirty="0">
                <a:solidFill>
                  <a:srgbClr val="44546A"/>
                </a:solidFill>
                <a:latin typeface="Calibri" panose="020F0502020204030204"/>
              </a:rPr>
              <a:t>:</a:t>
            </a:r>
            <a:r>
              <a:rPr lang="sr-Latn-RS" sz="1800" kern="12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Dva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osnovna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cilja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terapije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bola u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donjem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delu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leđa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su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smanjenje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intenziteta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bola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i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poboljšanje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funkcije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. U tom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smislu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,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kombinacija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diklofenaka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sa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vitaminima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B (B6, B12, B1)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bila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je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posebno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efikasna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u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postizanju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oba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 ova </a:t>
            </a:r>
            <a:r>
              <a:rPr lang="en-US" sz="1800" dirty="0" err="1">
                <a:solidFill>
                  <a:srgbClr val="44546A"/>
                </a:solidFill>
                <a:latin typeface="Calibri" panose="020F0502020204030204"/>
              </a:rPr>
              <a:t>cilja</a:t>
            </a:r>
            <a:r>
              <a:rPr lang="en-US" sz="1800" dirty="0">
                <a:solidFill>
                  <a:srgbClr val="44546A"/>
                </a:solidFill>
                <a:latin typeface="Calibri" panose="020F0502020204030204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1800" kern="1200" dirty="0">
              <a:solidFill>
                <a:srgbClr val="44546A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39EEA-6BC2-43AE-B9D0-4018D0C2C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6" t="41958" r="19881" b="31798"/>
          <a:stretch/>
        </p:blipFill>
        <p:spPr>
          <a:xfrm>
            <a:off x="3241963" y="202635"/>
            <a:ext cx="6587835" cy="161971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E643A09E-F928-4928-B92E-60E769A84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4098" y="0"/>
            <a:ext cx="4462702" cy="2590800"/>
          </a:xfrm>
        </p:spPr>
        <p:txBody>
          <a:bodyPr anchor="ctr">
            <a:normAutofit/>
          </a:bodyPr>
          <a:lstStyle/>
          <a:p>
            <a: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Hirurško lečenje degenerativnih oboljenja lumbosakralnog dela kičmenog stuba</a:t>
            </a:r>
            <a:endParaRPr lang="en-US" altLang="en-US" sz="2800" b="1" dirty="0">
              <a:solidFill>
                <a:srgbClr val="4472C4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449B7B37-7A67-406D-89E8-E0EB24B456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19793" y="993587"/>
            <a:ext cx="6893334" cy="5227103"/>
          </a:xfrm>
        </p:spPr>
        <p:txBody>
          <a:bodyPr anchor="ctr">
            <a:normAutofit/>
          </a:bodyPr>
          <a:lstStyle/>
          <a:p>
            <a:pPr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en-US" sz="18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r>
              <a:rPr lang="sr-Latn-RS" altLang="en-US" sz="18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APSOLUTNE INDIKACIJE</a:t>
            </a:r>
          </a:p>
          <a:p>
            <a:pPr lvl="1"/>
            <a:r>
              <a:rPr lang="sr-Latn-RS" altLang="en-US" sz="18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Lumbalni i radikularni bolni sindrom sa razvojem kaudalnog sindroma</a:t>
            </a:r>
          </a:p>
          <a:p>
            <a:pPr lvl="1"/>
            <a:r>
              <a:rPr lang="sr-Latn-RS" altLang="en-US" sz="18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Lumbalni i radikularni bolni sindrom sa razvojem neurološkog deficita</a:t>
            </a:r>
          </a:p>
          <a:p>
            <a:pPr lvl="1"/>
            <a:r>
              <a:rPr lang="sr-Latn-RS" altLang="en-US" sz="18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Masivna  ekstruzija u sklopu prevencije razvoja </a:t>
            </a:r>
            <a:endParaRPr lang="en-US" altLang="en-US" sz="1800" dirty="0">
              <a:solidFill>
                <a:srgbClr val="44546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sz="18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</a:t>
            </a:r>
            <a:r>
              <a:rPr lang="sr-Latn-RS" altLang="en-US" sz="18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teških neuroloških deficita</a:t>
            </a:r>
          </a:p>
          <a:p>
            <a:pPr lvl="1"/>
            <a:endParaRPr lang="sr-Latn-RS" altLang="en-US" sz="1800" dirty="0">
              <a:solidFill>
                <a:srgbClr val="44546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en-US" altLang="en-US" sz="1800" b="1" dirty="0">
                <a:solidFill>
                  <a:srgbClr val="4472C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r>
              <a:rPr lang="sr-Latn-RS" altLang="en-US" sz="18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RELATIVNE INDIKACIJE </a:t>
            </a:r>
            <a:endParaRPr lang="sr-Latn-RS" altLang="en-US" sz="1800" dirty="0">
              <a:solidFill>
                <a:srgbClr val="44546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sr-Latn-RS" altLang="en-US" sz="18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Ponavljane epizode lumbalnog i radikularnog bola</a:t>
            </a:r>
          </a:p>
          <a:p>
            <a:pPr lvl="1"/>
            <a:endParaRPr lang="sr-Latn-RS" altLang="en-US" sz="1800" dirty="0">
              <a:solidFill>
                <a:srgbClr val="44546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sr-Latn-R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sr-Latn-R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sr-Latn-R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*A Blamoutier. Surgical discectomy for lumbar disc herniation: Surgical techniques. Orthopaedics &amp; Traumatology: Surgery &amp; Research 2013 (Suppl 1); 99:187-196. </a:t>
            </a:r>
            <a:endParaRPr lang="sr-Latn-R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sr-Latn-RS" altLang="en-US" sz="1800" dirty="0">
              <a:solidFill>
                <a:srgbClr val="44546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7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FE9C6E8-7630-4661-BEAD-11D1D898D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38373" y="872836"/>
            <a:ext cx="5921807" cy="617538"/>
          </a:xfrm>
        </p:spPr>
        <p:txBody>
          <a:bodyPr>
            <a:noAutofit/>
          </a:bodyPr>
          <a:lstStyle/>
          <a:p>
            <a:pPr defTabSz="457200"/>
            <a:r>
              <a:rPr lang="en-US" altLang="en-US" sz="31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Pokretljivost</a:t>
            </a:r>
            <a:r>
              <a:rPr lang="en-US" altLang="en-US" sz="31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31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ki</a:t>
            </a:r>
            <a:r>
              <a:rPr lang="sr-Latn-CS" altLang="en-US" sz="31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č</a:t>
            </a:r>
            <a:r>
              <a:rPr lang="en-US" altLang="en-US" sz="31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menog</a:t>
            </a:r>
            <a:r>
              <a:rPr lang="en-US" altLang="en-US" sz="31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31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stuba</a:t>
            </a:r>
            <a:endParaRPr lang="en-US" altLang="en-US" sz="31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E1863D5D-965A-498B-92D9-1A54C024E5C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768436" y="2286001"/>
            <a:ext cx="8035637" cy="325581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sr-Latn-RS" altLang="en-US" sz="2400" dirty="0">
                <a:latin typeface="Trebuchet MS" panose="020B0603020202020204" pitchFamily="34" charset="0"/>
              </a:rPr>
              <a:t>I</a:t>
            </a:r>
            <a:r>
              <a:rPr lang="en-US" altLang="en-US" sz="2400" dirty="0" err="1">
                <a:latin typeface="Trebuchet MS" panose="020B0603020202020204" pitchFamily="34" charset="0"/>
              </a:rPr>
              <a:t>nterakcij</a:t>
            </a:r>
            <a:r>
              <a:rPr lang="sr-Latn-RS" altLang="en-US" sz="2400" dirty="0">
                <a:latin typeface="Trebuchet MS" panose="020B0603020202020204" pitchFamily="34" charset="0"/>
              </a:rPr>
              <a:t>a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dinami</a:t>
            </a:r>
            <a:r>
              <a:rPr lang="sr-Latn-CS" altLang="en-US" sz="2400" dirty="0">
                <a:solidFill>
                  <a:schemeClr val="tx2"/>
                </a:solidFill>
                <a:latin typeface="Trebuchet MS" panose="020B0603020202020204" pitchFamily="34" charset="0"/>
              </a:rPr>
              <a:t>č</a:t>
            </a:r>
            <a:r>
              <a:rPr lang="en-US" altLang="en-US" sz="2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kih</a:t>
            </a:r>
            <a:r>
              <a:rPr lang="en-US" altLang="en-US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vertebralnih</a:t>
            </a:r>
            <a:r>
              <a:rPr lang="en-US" altLang="en-US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segmenata</a:t>
            </a:r>
            <a:r>
              <a:rPr lang="en-US" altLang="en-US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sr-Latn-RS" altLang="en-US" sz="2400" dirty="0">
                <a:solidFill>
                  <a:schemeClr val="tx2"/>
                </a:solidFill>
                <a:latin typeface="Trebuchet MS" panose="020B0603020202020204" pitchFamily="34" charset="0"/>
              </a:rPr>
              <a:t>obezbeđuje pokretljivost kičmenog stuba.</a:t>
            </a:r>
            <a:endParaRPr lang="en-US" altLang="en-US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4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sr-Latn-RS" altLang="en-US" sz="2400" dirty="0">
                <a:latin typeface="Trebuchet MS" panose="020B0603020202020204" pitchFamily="34" charset="0"/>
              </a:rPr>
              <a:t>Pod dinamičkim vertebralnim segmentom podrazumevamo </a:t>
            </a:r>
            <a:r>
              <a:rPr lang="en-US" altLang="en-US" sz="2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slo</a:t>
            </a:r>
            <a:r>
              <a:rPr lang="sr-Latn-CS" altLang="en-US" sz="2400" dirty="0">
                <a:solidFill>
                  <a:schemeClr val="tx2"/>
                </a:solidFill>
                <a:latin typeface="Trebuchet MS" panose="020B0603020202020204" pitchFamily="34" charset="0"/>
              </a:rPr>
              <a:t>ž</a:t>
            </a:r>
            <a:r>
              <a:rPr lang="en-US" altLang="en-US" sz="2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eni</a:t>
            </a:r>
            <a:r>
              <a:rPr lang="en-US" altLang="en-US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zglobni</a:t>
            </a:r>
            <a:r>
              <a:rPr lang="en-US" altLang="en-US" sz="24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kompleks</a:t>
            </a:r>
            <a:r>
              <a:rPr lang="sr-Latn-RS" altLang="en-US" sz="2400" dirty="0">
                <a:solidFill>
                  <a:schemeClr val="tx2"/>
                </a:solidFill>
                <a:latin typeface="Trebuchet MS" panose="020B0603020202020204" pitchFamily="34" charset="0"/>
              </a:rPr>
              <a:t>, koga čine </a:t>
            </a:r>
            <a:r>
              <a:rPr lang="en-US" altLang="en-US" sz="2400" dirty="0" err="1">
                <a:latin typeface="Trebuchet MS" panose="020B0603020202020204" pitchFamily="34" charset="0"/>
              </a:rPr>
              <a:t>intervertebralni</a:t>
            </a:r>
            <a:r>
              <a:rPr lang="en-US" altLang="en-US" sz="2400" dirty="0">
                <a:latin typeface="Trebuchet MS" panose="020B0603020202020204" pitchFamily="34" charset="0"/>
              </a:rPr>
              <a:t> disk</a:t>
            </a:r>
            <a:r>
              <a:rPr lang="sr-Latn-RS" altLang="en-US" sz="2400" dirty="0">
                <a:latin typeface="Trebuchet MS" panose="020B0603020202020204" pitchFamily="34" charset="0"/>
              </a:rPr>
              <a:t>us</a:t>
            </a:r>
            <a:r>
              <a:rPr lang="en-US" altLang="en-US" sz="2400" dirty="0">
                <a:latin typeface="Trebuchet MS" panose="020B0603020202020204" pitchFamily="34" charset="0"/>
              </a:rPr>
              <a:t>, </a:t>
            </a:r>
            <a:r>
              <a:rPr lang="en-US" altLang="en-US" sz="2400" dirty="0" err="1">
                <a:latin typeface="Trebuchet MS" panose="020B0603020202020204" pitchFamily="34" charset="0"/>
              </a:rPr>
              <a:t>zglobni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nastavci</a:t>
            </a:r>
            <a:r>
              <a:rPr lang="sr-Latn-RS" altLang="en-US" sz="2400" dirty="0">
                <a:latin typeface="Trebuchet MS" panose="020B0603020202020204" pitchFamily="34" charset="0"/>
              </a:rPr>
              <a:t> (fasetni zglobovi)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i</a:t>
            </a:r>
            <a:r>
              <a:rPr lang="en-US" altLang="en-US" sz="2400" dirty="0">
                <a:latin typeface="Trebuchet MS" panose="020B0603020202020204" pitchFamily="34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</a:rPr>
              <a:t>medjupr</a:t>
            </a:r>
            <a:r>
              <a:rPr lang="sr-Latn-CS" altLang="en-US" sz="2400" dirty="0">
                <a:latin typeface="Trebuchet MS" panose="020B0603020202020204" pitchFamily="34" charset="0"/>
              </a:rPr>
              <a:t>š</a:t>
            </a:r>
            <a:r>
              <a:rPr lang="en-US" altLang="en-US" sz="2400" dirty="0" err="1">
                <a:latin typeface="Trebuchet MS" panose="020B0603020202020204" pitchFamily="34" charset="0"/>
              </a:rPr>
              <a:t>ljensk</a:t>
            </a:r>
            <a:r>
              <a:rPr lang="sr-Latn-RS" altLang="en-US" sz="2400" dirty="0">
                <a:latin typeface="Trebuchet MS" panose="020B0603020202020204" pitchFamily="34" charset="0"/>
              </a:rPr>
              <a:t>i, spinalni ligamenti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r-Latn-RS" sz="13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*</a:t>
            </a:r>
            <a:r>
              <a:rPr lang="sr-Latn-RS" sz="9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GEORG SCHMORL , HERBERT JUNGHANNS</a:t>
            </a:r>
            <a:r>
              <a:rPr lang="en-US" sz="9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sr-Latn-RS" sz="9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THE HUMAN SPINE IN HEALTH AND DISEASE</a:t>
            </a:r>
            <a:r>
              <a:rPr lang="en-US" sz="900" b="1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sr-Latn-RS" sz="9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New York: Grune &amp; Stratton, 1959.</a:t>
            </a: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 advAuto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57EF4-FD6C-45F2-A959-6D322216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47" y="519544"/>
            <a:ext cx="3439344" cy="1427017"/>
          </a:xfrm>
        </p:spPr>
        <p:txBody>
          <a:bodyPr anchor="ctr">
            <a:normAutofit/>
          </a:bodyPr>
          <a:lstStyle/>
          <a:p>
            <a:r>
              <a:rPr 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Metode operativnog lečenja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3BF1A7-5E8E-4B9F-9D98-A5A5A2112B75}"/>
              </a:ext>
            </a:extLst>
          </p:cNvPr>
          <p:cNvSpPr/>
          <p:nvPr/>
        </p:nvSpPr>
        <p:spPr>
          <a:xfrm>
            <a:off x="3284743" y="1207897"/>
            <a:ext cx="3711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Transkanalikularne metode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EC20D1-1F96-4AD5-89CE-13FB00EF8A21}"/>
              </a:ext>
            </a:extLst>
          </p:cNvPr>
          <p:cNvSpPr/>
          <p:nvPr/>
        </p:nvSpPr>
        <p:spPr>
          <a:xfrm>
            <a:off x="8142526" y="1207897"/>
            <a:ext cx="3706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Intradiskaln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i</a:t>
            </a:r>
            <a:r>
              <a:rPr lang="sr-Latn-RS" sz="2000" b="1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en-US" sz="2000" b="1" dirty="0" err="1">
                <a:solidFill>
                  <a:srgbClr val="44546A"/>
                </a:solidFill>
                <a:latin typeface="Trebuchet MS" panose="020B0603020202020204" pitchFamily="34" charset="0"/>
              </a:rPr>
              <a:t>pristup</a:t>
            </a:r>
            <a:endParaRPr lang="en-US" sz="2000" b="1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>
              <a:buClr>
                <a:srgbClr val="4472C4"/>
              </a:buClr>
            </a:pPr>
            <a:r>
              <a:rPr lang="sr-Latn-RS" altLang="sr-Latn-RS" sz="2000" dirty="0">
                <a:solidFill>
                  <a:srgbClr val="44546A"/>
                </a:solidFill>
              </a:rPr>
              <a:t>(</a:t>
            </a:r>
            <a:r>
              <a:rPr lang="en-US" altLang="sr-Latn-RS" sz="2000" dirty="0" err="1">
                <a:solidFill>
                  <a:srgbClr val="44546A"/>
                </a:solidFill>
              </a:rPr>
              <a:t>indikovan</a:t>
            </a:r>
            <a:r>
              <a:rPr lang="en-US" altLang="sr-Latn-RS" sz="2000" dirty="0">
                <a:solidFill>
                  <a:srgbClr val="44546A"/>
                </a:solidFill>
              </a:rPr>
              <a:t> </a:t>
            </a:r>
            <a:r>
              <a:rPr lang="en-US" altLang="sr-Latn-RS" sz="2000" dirty="0" err="1">
                <a:solidFill>
                  <a:srgbClr val="44546A"/>
                </a:solidFill>
              </a:rPr>
              <a:t>kod</a:t>
            </a:r>
            <a:r>
              <a:rPr lang="en-US" altLang="sr-Latn-RS" sz="2000" dirty="0">
                <a:solidFill>
                  <a:srgbClr val="44546A"/>
                </a:solidFill>
              </a:rPr>
              <a:t> 10-15% </a:t>
            </a:r>
            <a:r>
              <a:rPr lang="en-US" altLang="sr-Latn-RS" sz="2000" dirty="0" err="1">
                <a:solidFill>
                  <a:srgbClr val="44546A"/>
                </a:solidFill>
              </a:rPr>
              <a:t>slučajeva</a:t>
            </a:r>
            <a:r>
              <a:rPr lang="sr-Latn-RS" altLang="sr-Latn-RS" sz="2000" dirty="0"/>
              <a:t>)</a:t>
            </a: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8" name="Rectangle 3">
            <a:extLst>
              <a:ext uri="{FF2B5EF4-FFF2-40B4-BE49-F238E27FC236}">
                <a16:creationId xmlns:a16="http://schemas.microsoft.com/office/drawing/2014/main" id="{7EB11DDE-22D2-45CA-8F1D-A3D87F188D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875619"/>
              </p:ext>
            </p:extLst>
          </p:nvPr>
        </p:nvGraphicFramePr>
        <p:xfrm>
          <a:off x="2897378" y="2348284"/>
          <a:ext cx="4486001" cy="2672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Rectangle 3">
            <a:extLst>
              <a:ext uri="{FF2B5EF4-FFF2-40B4-BE49-F238E27FC236}">
                <a16:creationId xmlns:a16="http://schemas.microsoft.com/office/drawing/2014/main" id="{A1039707-E084-44C2-BF66-2EFB12F27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759284"/>
              </p:ext>
            </p:extLst>
          </p:nvPr>
        </p:nvGraphicFramePr>
        <p:xfrm>
          <a:off x="7992262" y="1915783"/>
          <a:ext cx="3706527" cy="362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523211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2340EE0-2415-4FCB-BB93-3F26EF4C845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1952" y="124690"/>
            <a:ext cx="2858557" cy="24384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Ishod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hirurškog</a:t>
            </a:r>
            <a:r>
              <a:rPr lang="en-US" alt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 </a:t>
            </a:r>
            <a:r>
              <a:rPr lang="en-US" altLang="sr-Latn-RS" sz="2800" b="1" dirty="0" err="1">
                <a:solidFill>
                  <a:srgbClr val="4472C4"/>
                </a:solidFill>
                <a:latin typeface="Trebuchet MS" panose="020B0603020202020204" pitchFamily="34" charset="0"/>
              </a:rPr>
              <a:t>lečenja</a:t>
            </a:r>
            <a:endParaRPr lang="en-US" altLang="sr-Latn-RS" sz="28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26629" name="Rectangle 3">
            <a:extLst>
              <a:ext uri="{FF2B5EF4-FFF2-40B4-BE49-F238E27FC236}">
                <a16:creationId xmlns:a16="http://schemas.microsoft.com/office/drawing/2014/main" id="{46B17A43-81F8-4ECD-98B7-5C6459748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75179"/>
              </p:ext>
            </p:extLst>
          </p:nvPr>
        </p:nvGraphicFramePr>
        <p:xfrm>
          <a:off x="4114800" y="761999"/>
          <a:ext cx="7860048" cy="586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0739-65D0-468E-9092-043A93560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76" y="221672"/>
            <a:ext cx="3789988" cy="2175944"/>
          </a:xfrm>
        </p:spPr>
        <p:txBody>
          <a:bodyPr anchor="ctr">
            <a:normAutofit/>
          </a:bodyPr>
          <a:lstStyle/>
          <a:p>
            <a:r>
              <a:rPr 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Komplikacije operativnog lečenja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9F68A-AF0E-4CA2-9C93-EFA44E92B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785" y="1467802"/>
            <a:ext cx="609983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rgbClr val="4472C4"/>
              </a:buClr>
            </a:pPr>
            <a:r>
              <a:rPr lang="sr-Latn-RS" sz="1600" b="1" dirty="0">
                <a:solidFill>
                  <a:srgbClr val="44546A"/>
                </a:solidFill>
                <a:latin typeface="Trebuchet MS" panose="020B0603020202020204" pitchFamily="34" charset="0"/>
              </a:rPr>
              <a:t>POVREDA KORENA NERVA</a:t>
            </a:r>
          </a:p>
          <a:p>
            <a:pPr>
              <a:lnSpc>
                <a:spcPct val="90000"/>
              </a:lnSpc>
              <a:buClr>
                <a:srgbClr val="4472C4"/>
              </a:buClr>
            </a:pPr>
            <a:r>
              <a:rPr lang="sr-Latn-RS" sz="1600" b="1" dirty="0">
                <a:solidFill>
                  <a:srgbClr val="44546A"/>
                </a:solidFill>
                <a:latin typeface="Trebuchet MS" panose="020B0603020202020204" pitchFamily="34" charset="0"/>
              </a:rPr>
              <a:t>PROGRESIJA PREOPERATIVNOG ILI RAZVOJ NOVOG NEUROLOŠKOG DEFICITA</a:t>
            </a:r>
          </a:p>
          <a:p>
            <a:pPr>
              <a:lnSpc>
                <a:spcPct val="90000"/>
              </a:lnSpc>
              <a:buClr>
                <a:srgbClr val="4472C4"/>
              </a:buClr>
            </a:pPr>
            <a:r>
              <a:rPr lang="sr-Latn-RS" sz="1600" b="1" dirty="0">
                <a:solidFill>
                  <a:srgbClr val="44546A"/>
                </a:solidFill>
                <a:latin typeface="Trebuchet MS" panose="020B0603020202020204" pitchFamily="34" charset="0"/>
              </a:rPr>
              <a:t>LEZIJA DURE</a:t>
            </a:r>
          </a:p>
          <a:p>
            <a:pPr>
              <a:lnSpc>
                <a:spcPct val="200000"/>
              </a:lnSpc>
              <a:buClr>
                <a:srgbClr val="4472C4"/>
              </a:buClr>
            </a:pPr>
            <a:r>
              <a:rPr lang="sr-Latn-RS" sz="1600" b="1" dirty="0">
                <a:solidFill>
                  <a:srgbClr val="44546A"/>
                </a:solidFill>
                <a:latin typeface="Trebuchet MS" panose="020B0603020202020204" pitchFamily="34" charset="0"/>
              </a:rPr>
              <a:t>HEMATOMI</a:t>
            </a:r>
          </a:p>
          <a:p>
            <a:pPr>
              <a:lnSpc>
                <a:spcPct val="90000"/>
              </a:lnSpc>
              <a:buClr>
                <a:srgbClr val="4472C4"/>
              </a:buClr>
            </a:pPr>
            <a:r>
              <a:rPr lang="sr-Latn-RS" sz="1600" b="1" dirty="0">
                <a:solidFill>
                  <a:srgbClr val="44546A"/>
                </a:solidFill>
                <a:latin typeface="Trebuchet MS" panose="020B0603020202020204" pitchFamily="34" charset="0"/>
              </a:rPr>
              <a:t>INFEKCIJA OPERATIVNE RANE 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(na koju ukazuje povišena stopa sedimentacije i nivoa C reaktivnog proteina. Preoperativna primena cefazolina i lokalna aplikacija gentamicina intraoperativno smanjuje incidencu infekcije)</a:t>
            </a:r>
          </a:p>
          <a:p>
            <a:pPr>
              <a:lnSpc>
                <a:spcPct val="90000"/>
              </a:lnSpc>
              <a:buClr>
                <a:srgbClr val="4472C4"/>
              </a:buClr>
            </a:pPr>
            <a:r>
              <a:rPr lang="sr-Latn-RS" sz="1600" b="1" dirty="0">
                <a:solidFill>
                  <a:srgbClr val="44546A"/>
                </a:solidFill>
                <a:latin typeface="Trebuchet MS" panose="020B0603020202020204" pitchFamily="34" charset="0"/>
              </a:rPr>
              <a:t>RECIDIVANTNA  DISKUS HERNIJA 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(ponovno javljanje bola nakon šest meseci asimptomatskog perioda)</a:t>
            </a:r>
          </a:p>
          <a:p>
            <a:pPr>
              <a:lnSpc>
                <a:spcPct val="90000"/>
              </a:lnSpc>
              <a:buClr>
                <a:srgbClr val="4472C4"/>
              </a:buClr>
            </a:pPr>
            <a:r>
              <a:rPr lang="sr-Latn-RS" sz="1600" b="1" dirty="0">
                <a:solidFill>
                  <a:srgbClr val="44546A"/>
                </a:solidFill>
                <a:latin typeface="Trebuchet MS" panose="020B0603020202020204" pitchFamily="34" charset="0"/>
              </a:rPr>
              <a:t>LEZIJA RETROPERITONEALNIH VASKULARNIH ELEMENATA (</a:t>
            </a:r>
            <a:r>
              <a:rPr lang="sr-Latn-RS" sz="1600" dirty="0">
                <a:solidFill>
                  <a:srgbClr val="44546A"/>
                </a:solidFill>
                <a:latin typeface="Trebuchet MS" panose="020B0603020202020204" pitchFamily="34" charset="0"/>
              </a:rPr>
              <a:t>potencijalno fatalna intraoperativna komplikacija)</a:t>
            </a:r>
          </a:p>
          <a:p>
            <a:pPr>
              <a:lnSpc>
                <a:spcPct val="90000"/>
              </a:lnSpc>
              <a:buClr>
                <a:srgbClr val="4472C4"/>
              </a:buClr>
            </a:pPr>
            <a:endParaRPr lang="sr-Latn-R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r-Latn-RS" sz="900" kern="1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*Winn H. Richard: Youmans and Winn Neurological Surgery, Seventh Edition, Elsevier ,2016.</a:t>
            </a:r>
            <a:endParaRPr lang="sr-Latn-RS" sz="900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lnSpc>
                <a:spcPct val="90000"/>
              </a:lnSpc>
              <a:buClr>
                <a:srgbClr val="4472C4"/>
              </a:buClr>
            </a:pPr>
            <a:endParaRPr lang="sr-Latn-R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90000"/>
              </a:lnSpc>
              <a:buClr>
                <a:srgbClr val="4472C4"/>
              </a:buClr>
              <a:buNone/>
            </a:pPr>
            <a:endParaRPr lang="sr-Latn-RS" sz="16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579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A1BF-6F70-4530-9065-42030F95B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70" y="249382"/>
            <a:ext cx="3603721" cy="2030642"/>
          </a:xfrm>
        </p:spPr>
        <p:txBody>
          <a:bodyPr anchor="ctr">
            <a:normAutofit/>
          </a:bodyPr>
          <a:lstStyle/>
          <a:p>
            <a:r>
              <a:rPr 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Postoperativna fizikalna terapija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D5787-57D3-406B-BA3B-1C3E5CE0F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2" y="733338"/>
            <a:ext cx="6525492" cy="4697643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sr-Latn-RS" sz="20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457200" indent="-457200">
              <a:lnSpc>
                <a:spcPct val="10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započinje se vertikalizacijom bolesnika – </a:t>
            </a:r>
          </a:p>
          <a:p>
            <a:pPr marL="0" indent="0">
              <a:lnSpc>
                <a:spcPct val="100000"/>
              </a:lnSpc>
              <a:buClr>
                <a:srgbClr val="4472C4"/>
              </a:buClr>
              <a:buNone/>
            </a:pPr>
            <a:r>
              <a:rPr lang="sr-Latn-R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     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24h nakon operacije</a:t>
            </a:r>
            <a:r>
              <a:rPr lang="sr-Latn-R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lnSpc>
                <a:spcPct val="10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sr-Latn-RS" sz="2000" b="1" dirty="0">
              <a:solidFill>
                <a:srgbClr val="44546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r>
              <a:rPr lang="sr-Latn-R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nastavlja se u stacionarnim banjskim uslovima - </a:t>
            </a:r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najčešće 6-8 nedelja nakon operacije</a:t>
            </a:r>
            <a:r>
              <a:rPr lang="sr-Latn-R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,</a:t>
            </a:r>
          </a:p>
          <a:p>
            <a:pPr marL="457200" indent="-457200">
              <a:lnSpc>
                <a:spcPct val="100000"/>
              </a:lnSpc>
              <a:buClr>
                <a:srgbClr val="4472C4"/>
              </a:buClr>
              <a:buFont typeface="Wingdings 3" panose="05040102010807070707" pitchFamily="18" charset="2"/>
              <a:buChar char="u"/>
            </a:pPr>
            <a:endParaRPr lang="sr-Latn-RS" sz="2000" b="1" dirty="0">
              <a:solidFill>
                <a:srgbClr val="44546A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Clr>
                <a:srgbClr val="4472C4"/>
              </a:buClr>
              <a:buNone/>
            </a:pPr>
            <a:r>
              <a:rPr lang="sr-Latn-RS" sz="2000" b="1" dirty="0">
                <a:solidFill>
                  <a:srgbClr val="44546A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Napomena: nakon operacije lumbalne diskus hernije treba izbegavati duže vožnje u proseku oko tri meseca.</a:t>
            </a:r>
          </a:p>
        </p:txBody>
      </p:sp>
    </p:spTree>
    <p:extLst>
      <p:ext uri="{BB962C8B-B14F-4D97-AF65-F5344CB8AC3E}">
        <p14:creationId xmlns:p14="http://schemas.microsoft.com/office/powerpoint/2010/main" val="355230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3" name="Rectangle 7">
            <a:extLst>
              <a:ext uri="{FF2B5EF4-FFF2-40B4-BE49-F238E27FC236}">
                <a16:creationId xmlns:a16="http://schemas.microsoft.com/office/drawing/2014/main" id="{4240CE9F-1445-4C79-B266-9BDB1AABCDE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588326" y="2625155"/>
            <a:ext cx="7439891" cy="3523854"/>
          </a:xfrm>
        </p:spPr>
        <p:txBody>
          <a:bodyPr>
            <a:normAutofit/>
          </a:bodyPr>
          <a:lstStyle/>
          <a:p>
            <a:pPr eaLnBrk="1" hangingPunct="1"/>
            <a:r>
              <a:rPr lang="sr-Latn-R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Intervertebralni 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disk</a:t>
            </a:r>
            <a:r>
              <a:rPr lang="sr-Latn-R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us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sr-Latn-R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omogu</a:t>
            </a:r>
            <a:r>
              <a:rPr lang="sr-Latn-C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ć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ava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pokrete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u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svim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pravcima</a:t>
            </a:r>
            <a:r>
              <a:rPr lang="sr-Latn-R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sr-Latn-RS" alt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sr-Latn-R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Z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globni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nastavci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medjupr</a:t>
            </a:r>
            <a:r>
              <a:rPr lang="sr-Latn-C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š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ljenske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veze</a:t>
            </a:r>
            <a:r>
              <a:rPr lang="sr-Latn-R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-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ograni</a:t>
            </a:r>
            <a:r>
              <a:rPr lang="sr-Latn-C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č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avaju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pravac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 amplitude 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kre</a:t>
            </a:r>
            <a:r>
              <a:rPr lang="sr-Latn-R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400" dirty="0" err="1">
                <a:latin typeface="Trebuchet MS" panose="020B0603020202020204" pitchFamily="34" charset="0"/>
                <a:cs typeface="Times New Roman" panose="02020603050405020304" pitchFamily="18" charset="0"/>
              </a:rPr>
              <a:t>anja</a:t>
            </a:r>
            <a:r>
              <a:rPr lang="en-US" altLang="en-US" sz="2400" dirty="0"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  <a:endParaRPr lang="sr-Latn-RS" alt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sr-Latn-RS" alt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sr-Latn-R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*Drake R, Vogl W, Mitchell AVM, Mitchell A. </a:t>
            </a:r>
            <a:r>
              <a:rPr lang="sr-Latn-RS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Gray's Anatomy for Medical Students</a:t>
            </a:r>
            <a:r>
              <a:rPr lang="sr-Latn-R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2nd ed. New York, NY: Churchill     Livingstone; 2009     </a:t>
            </a:r>
            <a:endParaRPr lang="sr-Latn-R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6C459-0E82-408E-8407-365EC765CC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27478" y="1025236"/>
            <a:ext cx="5780304" cy="61753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1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Pokretljivost</a:t>
            </a:r>
            <a:r>
              <a:rPr lang="en-US" altLang="en-US" sz="31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31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ki</a:t>
            </a:r>
            <a:r>
              <a:rPr lang="sr-Latn-CS" altLang="en-US" sz="31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č</a:t>
            </a:r>
            <a:r>
              <a:rPr lang="en-US" altLang="en-US" sz="31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menog</a:t>
            </a:r>
            <a:r>
              <a:rPr lang="en-US" altLang="en-US" sz="31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3100" b="1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stuba</a:t>
            </a:r>
            <a:endParaRPr lang="en-US" altLang="en-US" sz="31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4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4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47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3" grpId="0" build="p"/>
      <p:bldP spid="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947CC629-BE17-45B4-95C4-9B89391DB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0446" y="741218"/>
            <a:ext cx="6462136" cy="741218"/>
          </a:xfrm>
        </p:spPr>
        <p:txBody>
          <a:bodyPr>
            <a:noAutofit/>
          </a:bodyPr>
          <a:lstStyle/>
          <a:p>
            <a:pPr eaLnBrk="1" hangingPunct="1"/>
            <a:r>
              <a:rPr lang="sr-Latn-CS" altLang="en-US" sz="31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Podela stabilnosti ki</a:t>
            </a:r>
            <a:r>
              <a:rPr lang="sr-Latn-CS" altLang="en-US" sz="3100" b="1" dirty="0">
                <a:solidFill>
                  <a:srgbClr val="4472C4"/>
                </a:solidFill>
                <a:latin typeface="Trebuchet MS" panose="020B0603020202020204" pitchFamily="34" charset="0"/>
              </a:rPr>
              <a:t>čme</a:t>
            </a:r>
            <a:r>
              <a:rPr lang="sr-Latn-CS" altLang="en-US" sz="3100" b="1" dirty="0">
                <a:solidFill>
                  <a:schemeClr val="accent1"/>
                </a:solidFill>
                <a:latin typeface="Trebuchet MS" panose="020B0603020202020204" pitchFamily="34" charset="0"/>
              </a:rPr>
              <a:t>nog stuba</a:t>
            </a:r>
            <a:endParaRPr lang="en-US" altLang="en-US" sz="3100" b="1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A9566BEE-6DEB-43C8-828D-79871C883B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11237" y="2279073"/>
            <a:ext cx="8735565" cy="2777836"/>
          </a:xfrm>
        </p:spPr>
        <p:txBody>
          <a:bodyPr/>
          <a:lstStyle/>
          <a:p>
            <a:pPr eaLnBrk="1" hangingPunct="1"/>
            <a:r>
              <a:rPr lang="sr-Latn-CS" altLang="en-US" sz="2400" b="1" dirty="0">
                <a:solidFill>
                  <a:srgbClr val="44546A"/>
                </a:solidFill>
                <a:latin typeface="Trebuchet MS" panose="020B0603020202020204" pitchFamily="34" charset="0"/>
              </a:rPr>
              <a:t>Mehanička stabilnost</a:t>
            </a:r>
            <a:r>
              <a:rPr lang="sr-Latn-CS" altLang="en-US" sz="2400" dirty="0">
                <a:solidFill>
                  <a:srgbClr val="44546A"/>
                </a:solidFill>
                <a:latin typeface="Trebuchet MS" panose="020B0603020202020204" pitchFamily="34" charset="0"/>
              </a:rPr>
              <a:t> pod kojom podrazumevamo</a:t>
            </a:r>
            <a:r>
              <a:rPr lang="sr-Latn-CS" altLang="en-U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 </a:t>
            </a:r>
            <a:r>
              <a:rPr lang="sr-Latn-CS" altLang="en-US" sz="2400" dirty="0">
                <a:solidFill>
                  <a:srgbClr val="44546A"/>
                </a:solidFill>
                <a:latin typeface="Trebuchet MS" panose="020B0603020202020204" pitchFamily="34" charset="0"/>
              </a:rPr>
              <a:t>adekvatno zauzimanje fizioloških položaja bez prisustva bola ili deformiteta.</a:t>
            </a:r>
          </a:p>
          <a:p>
            <a:pPr eaLnBrk="1" hangingPunct="1"/>
            <a:endParaRPr lang="sr-Latn-CS" altLang="en-US" sz="24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eaLnBrk="1" hangingPunct="1"/>
            <a:r>
              <a:rPr lang="sr-Latn-CS" altLang="en-US" sz="2400" b="1" dirty="0">
                <a:solidFill>
                  <a:srgbClr val="44546A"/>
                </a:solidFill>
                <a:latin typeface="Trebuchet MS" panose="020B0603020202020204" pitchFamily="34" charset="0"/>
              </a:rPr>
              <a:t>Neurološka stabilnost</a:t>
            </a:r>
            <a:r>
              <a:rPr lang="sr-Latn-CS" altLang="en-US" sz="2400" dirty="0">
                <a:solidFill>
                  <a:srgbClr val="44546A"/>
                </a:solidFill>
                <a:latin typeface="Trebuchet MS" panose="020B0603020202020204" pitchFamily="34" charset="0"/>
              </a:rPr>
              <a:t> je odsustvo oštećenja ili iritacije nervnih elemenata.</a:t>
            </a:r>
            <a:endParaRPr lang="en-US" altLang="en-US" sz="2400" dirty="0">
              <a:solidFill>
                <a:srgbClr val="44546A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FB8C7C61-C5C7-4F07-9D98-899A97D4DB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0399" y="1627909"/>
            <a:ext cx="8520545" cy="3719946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sr-Latn-CS" altLang="en-US" sz="24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sr-Latn-CS" altLang="en-US" sz="2400" dirty="0">
              <a:solidFill>
                <a:srgbClr val="44546A"/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r-Latn-CS" altLang="en-US" sz="2400" dirty="0">
                <a:solidFill>
                  <a:srgbClr val="44546A"/>
                </a:solidFill>
                <a:latin typeface="Trebuchet MS" panose="020B0603020202020204" pitchFamily="34" charset="0"/>
              </a:rPr>
              <a:t>Poremećaj balansa izmedju procesa degeneracije i regeneracije: </a:t>
            </a:r>
          </a:p>
          <a:p>
            <a:pPr>
              <a:lnSpc>
                <a:spcPct val="90000"/>
              </a:lnSpc>
            </a:pPr>
            <a:r>
              <a:rPr lang="sr-Latn-CS" altLang="en-US" sz="2400" dirty="0">
                <a:solidFill>
                  <a:srgbClr val="44546A"/>
                </a:solidFill>
                <a:latin typeface="Trebuchet MS" panose="020B0603020202020204" pitchFamily="34" charset="0"/>
              </a:rPr>
              <a:t>intervertebralnog diskusa i </a:t>
            </a:r>
          </a:p>
          <a:p>
            <a:pPr>
              <a:lnSpc>
                <a:spcPct val="90000"/>
              </a:lnSpc>
            </a:pPr>
            <a:r>
              <a:rPr lang="sr-Latn-CS" altLang="en-US" sz="2400" dirty="0">
                <a:solidFill>
                  <a:srgbClr val="44546A"/>
                </a:solidFill>
                <a:latin typeface="Trebuchet MS" panose="020B0603020202020204" pitchFamily="34" charset="0"/>
              </a:rPr>
              <a:t>intervertebralnih zglobova,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r-Latn-CS" altLang="en-US" sz="2400" dirty="0">
                <a:solidFill>
                  <a:srgbClr val="44546A"/>
                </a:solidFill>
                <a:latin typeface="Trebuchet MS" panose="020B0603020202020204" pitchFamily="34" charset="0"/>
              </a:rPr>
              <a:t>determiniše razvoj patološke nestabilnosti kičmenog stuba.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E19287-DD12-4CAE-9490-B1C04F457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23973" y="838199"/>
            <a:ext cx="6642245" cy="9351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altLang="en-US" sz="3200" b="1" dirty="0">
                <a:solidFill>
                  <a:srgbClr val="4472C4"/>
                </a:solidFill>
                <a:latin typeface="Trebuchet MS" panose="020B0603020202020204" pitchFamily="34" charset="0"/>
              </a:rPr>
              <a:t>Patološka nestabilnost kičmenog stuba usled degenerativnih promena</a:t>
            </a:r>
            <a:endParaRPr lang="en-US" altLang="en-US" sz="3200" b="1" dirty="0">
              <a:solidFill>
                <a:srgbClr val="4472C4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8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4">
            <a:extLst>
              <a:ext uri="{FF2B5EF4-FFF2-40B4-BE49-F238E27FC236}">
                <a16:creationId xmlns:a16="http://schemas.microsoft.com/office/drawing/2014/main" id="{B88CCC8B-3C81-4F00-979E-47DD85799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134" y="491837"/>
            <a:ext cx="4063902" cy="2043545"/>
          </a:xfrm>
        </p:spPr>
        <p:txBody>
          <a:bodyPr anchor="ctr">
            <a:normAutofit/>
          </a:bodyPr>
          <a:lstStyle/>
          <a:p>
            <a:r>
              <a:rPr lang="sr-Latn-RS" altLang="en-US" sz="2800" b="1" dirty="0">
                <a:solidFill>
                  <a:srgbClr val="4472C4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Klinička slika degenerarativnih promena lumbalne kičme</a:t>
            </a:r>
            <a:endParaRPr lang="en-US" altLang="en-US" sz="2800" b="1" dirty="0">
              <a:solidFill>
                <a:srgbClr val="4472C4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5541" name="Content Placeholder 5">
            <a:extLst>
              <a:ext uri="{FF2B5EF4-FFF2-40B4-BE49-F238E27FC236}">
                <a16:creationId xmlns:a16="http://schemas.microsoft.com/office/drawing/2014/main" id="{989F142D-5F9A-4C19-B58F-CDA2716EF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52981"/>
              </p:ext>
            </p:extLst>
          </p:nvPr>
        </p:nvGraphicFramePr>
        <p:xfrm>
          <a:off x="4916553" y="944563"/>
          <a:ext cx="6748974" cy="548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2EB9-44EE-484C-9CCB-F7C6D768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11" y="-117764"/>
            <a:ext cx="3131127" cy="2923309"/>
          </a:xfrm>
        </p:spPr>
        <p:txBody>
          <a:bodyPr anchor="ctr">
            <a:normAutofit/>
          </a:bodyPr>
          <a:lstStyle/>
          <a:p>
            <a:r>
              <a:rPr lang="sr-Latn-RS" sz="2800" b="1" dirty="0">
                <a:solidFill>
                  <a:srgbClr val="4472C4"/>
                </a:solidFill>
                <a:latin typeface="Trebuchet MS" panose="020B0603020202020204" pitchFamily="34" charset="0"/>
              </a:rPr>
              <a:t>Epidemiološki podaci lumbalnog bolnog sindroma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E3555-0A29-4442-8A23-D82EEA17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321" y="1163782"/>
            <a:ext cx="5511296" cy="4059382"/>
          </a:xfrm>
        </p:spPr>
        <p:txBody>
          <a:bodyPr anchor="ctr">
            <a:normAutofit/>
          </a:bodyPr>
          <a:lstStyle/>
          <a:p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Životna prevalenca lumbalnog bolnog sindroma je 60-90%.</a:t>
            </a:r>
          </a:p>
          <a:p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Godišnja incidenca javljanja lumbalnog bolnog sindroma je 5%.</a:t>
            </a:r>
          </a:p>
          <a:p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Incidenca javljanja lumbalne diskus hernije je najveća od treće do pete decenije života bolesnika.</a:t>
            </a:r>
          </a:p>
          <a:p>
            <a:r>
              <a:rPr lang="sr-Latn-RS" sz="2000" dirty="0">
                <a:solidFill>
                  <a:srgbClr val="44546A"/>
                </a:solidFill>
                <a:latin typeface="Trebuchet MS" panose="020B0603020202020204" pitchFamily="34" charset="0"/>
              </a:rPr>
              <a:t>90% lumbalnih diskus hernija se javlja na nivou L4/L5 i L5/S1, pri čemu je učestalost na donjem nivou dva puta veća. </a:t>
            </a:r>
          </a:p>
        </p:txBody>
      </p:sp>
    </p:spTree>
    <p:extLst>
      <p:ext uri="{BB962C8B-B14F-4D97-AF65-F5344CB8AC3E}">
        <p14:creationId xmlns:p14="http://schemas.microsoft.com/office/powerpoint/2010/main" val="40628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1163</TotalTime>
  <Words>2409</Words>
  <Application>Microsoft Office PowerPoint</Application>
  <PresentationFormat>Widescreen</PresentationFormat>
  <Paragraphs>364</Paragraphs>
  <Slides>43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Calibri</vt:lpstr>
      <vt:lpstr>Calibri Light</vt:lpstr>
      <vt:lpstr>Monotype Sorts</vt:lpstr>
      <vt:lpstr>Times New Roman</vt:lpstr>
      <vt:lpstr>Times Roman YU</vt:lpstr>
      <vt:lpstr>Trebuchet MS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Pokretljivost kičmenog stuba</vt:lpstr>
      <vt:lpstr>Pokretljivost kičmenog stuba</vt:lpstr>
      <vt:lpstr>Podela stabilnosti kičmenog stuba</vt:lpstr>
      <vt:lpstr>Patološka nestabilnost kičmenog stuba usled degenerativnih promena</vt:lpstr>
      <vt:lpstr>Klinička slika degenerarativnih promena lumbalne kičme</vt:lpstr>
      <vt:lpstr>Epidemiološki podaci lumbalnog bolnog sindroma</vt:lpstr>
      <vt:lpstr>Diferencijalna dijagnoza lumbalnog bolnog sindroma</vt:lpstr>
      <vt:lpstr>PowerPoint Presentation</vt:lpstr>
      <vt:lpstr>Discus hernia - definicija</vt:lpstr>
      <vt:lpstr>Lumbalna diskus hernija</vt:lpstr>
      <vt:lpstr>Klinička slika lumbalne  diskus hernije</vt:lpstr>
      <vt:lpstr>Vertebralni i paravertebralni bol</vt:lpstr>
      <vt:lpstr>Radikularni bol</vt:lpstr>
      <vt:lpstr>Testovi istezanja</vt:lpstr>
      <vt:lpstr>Dijagnostika</vt:lpstr>
      <vt:lpstr>PowerPoint Presentation</vt:lpstr>
      <vt:lpstr>PowerPoint Presentation</vt:lpstr>
      <vt:lpstr>PowerPoint Presentation</vt:lpstr>
      <vt:lpstr>Terapijski pristup</vt:lpstr>
      <vt:lpstr>PowerPoint Presentation</vt:lpstr>
      <vt:lpstr>Medikamentozna terapija  Akutni bolni sindrom</vt:lpstr>
      <vt:lpstr>Antiinflamatorna i analgetska terapija </vt:lpstr>
      <vt:lpstr>Kortikosterodna terapija  </vt:lpstr>
      <vt:lpstr>Vitaminska terapija</vt:lpstr>
      <vt:lpstr>Vitaminska terapija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Hronični ili recidivani bolni sindrom</vt:lpstr>
      <vt:lpstr>PowerPoint Presentation</vt:lpstr>
      <vt:lpstr>PowerPoint Presentation</vt:lpstr>
      <vt:lpstr>PowerPoint Presentation</vt:lpstr>
      <vt:lpstr>Hirurško lečenje degenerativnih oboljenja lumbosakralnog dela kičmenog stuba</vt:lpstr>
      <vt:lpstr>Metode operativnog lečenja</vt:lpstr>
      <vt:lpstr>Ishod hirurškog lečenja</vt:lpstr>
      <vt:lpstr>Komplikacije operativnog lečenja</vt:lpstr>
      <vt:lpstr>Postoperativna fizikalna terapija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Vasilije Radošević</dc:creator>
  <cp:lastModifiedBy>Tanja Senovic</cp:lastModifiedBy>
  <cp:revision>55</cp:revision>
  <dcterms:created xsi:type="dcterms:W3CDTF">2018-12-05T10:25:23Z</dcterms:created>
  <dcterms:modified xsi:type="dcterms:W3CDTF">2020-04-08T11:47:58Z</dcterms:modified>
</cp:coreProperties>
</file>